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68" r:id="rId8"/>
    <p:sldId id="269" r:id="rId9"/>
    <p:sldId id="271" r:id="rId10"/>
    <p:sldId id="259" r:id="rId11"/>
    <p:sldId id="264" r:id="rId12"/>
    <p:sldId id="257" r:id="rId13"/>
    <p:sldId id="278" r:id="rId14"/>
    <p:sldId id="267" r:id="rId15"/>
    <p:sldId id="266" r:id="rId16"/>
    <p:sldId id="265" r:id="rId17"/>
    <p:sldId id="273" r:id="rId18"/>
    <p:sldId id="270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13" autoAdjust="0"/>
    <p:restoredTop sz="94660"/>
  </p:normalViewPr>
  <p:slideViewPr>
    <p:cSldViewPr>
      <p:cViewPr>
        <p:scale>
          <a:sx n="114" d="100"/>
          <a:sy n="114" d="100"/>
        </p:scale>
        <p:origin x="438" y="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37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7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7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7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7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38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e-BY"/>
            </a:p>
          </p:txBody>
        </p:sp>
        <p:sp>
          <p:nvSpPr>
            <p:cNvPr id="338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e-BY"/>
            </a:p>
          </p:txBody>
        </p:sp>
      </p:grpSp>
      <p:sp>
        <p:nvSpPr>
          <p:cNvPr id="338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02F3CC-42C9-4CD7-AFED-F027C38EA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861CA9-901D-4134-BCBE-F134E851E4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3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C1610-80F3-456F-B12A-1D1A95E61CD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40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3D9D9C-DF05-45EA-9056-3D6E26966C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92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8CC2EB-E2A8-4802-8209-20D52765C3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48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D38A22-8553-4716-AA2C-6DA0D89BD5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20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3A2BDA-79A7-44CA-BC97-D9524D5C40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75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4FEBF-E8CF-4116-9396-49E8EB9BE9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55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74840-36EF-467B-A514-65F4AFC29A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02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848C3B-D24B-413E-BBDB-ADEFD54E64C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35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F9D3E-C12A-4EA0-B559-561321AD61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27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327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e-BY"/>
            </a:p>
          </p:txBody>
        </p:sp>
        <p:sp>
          <p:nvSpPr>
            <p:cNvPr id="327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e-BY"/>
            </a:p>
          </p:txBody>
        </p:sp>
      </p:grpSp>
      <p:sp>
        <p:nvSpPr>
          <p:cNvPr id="327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7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508084-6C3F-45F6-A919-7D690A7B89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7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0825" y="836613"/>
            <a:ext cx="785018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Театр России в XIX веке</a:t>
            </a:r>
            <a:endParaRPr lang="be-BY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74" name="Picture 26" descr="shutterstock_126101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5000636"/>
            <a:ext cx="7772400" cy="642942"/>
          </a:xfrm>
        </p:spPr>
        <p:txBody>
          <a:bodyPr/>
          <a:lstStyle/>
          <a:p>
            <a:r>
              <a:rPr lang="ru-RU" dirty="0" smtClean="0"/>
              <a:t>Выполнил ученик 1кл ДШИ с.Кубанка </a:t>
            </a:r>
            <a:r>
              <a:rPr lang="ru-RU" smtClean="0"/>
              <a:t>Герман Максим</a:t>
            </a:r>
            <a:endParaRPr lang="ru-RU" dirty="0"/>
          </a:p>
        </p:txBody>
      </p:sp>
    </p:spTree>
  </p:cSld>
  <p:clrMapOvr>
    <a:masterClrMapping/>
  </p:clrMapOvr>
  <p:transition spd="med" advClick="0" advTm="6000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g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51837" cy="62642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fd9eba578c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59113" y="22050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55875" y="1484313"/>
            <a:ext cx="4321175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Большо́й теа́тр</a:t>
            </a:r>
            <a:r>
              <a:rPr lang="ru-RU" b="1">
                <a:solidFill>
                  <a:schemeClr val="accent2"/>
                </a:solidFill>
              </a:rPr>
              <a:t> — один из крупнейших в России и один из самых значительных в мире театров оперы и балета.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В день открытия театра был показан пролог "Торжество муз" 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А. Алябьева и А. Верстовского.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В нём участвовали: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трагик - Павел Мочалов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певец - Николай Лавров,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ведущая танцовщица – 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Фелицата Виржиния Гюллень-Сор. 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После антракта был показан балет Фердинанда Сора "Сандрильона".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 advTm="3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thumbnail430_hull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59050" cy="31686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4365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be-BY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79388" y="3644900"/>
            <a:ext cx="302418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Фелицата Виржиния Гюллень-Сор</a:t>
            </a:r>
          </a:p>
        </p:txBody>
      </p:sp>
      <p:pic>
        <p:nvPicPr>
          <p:cNvPr id="3083" name="Picture 11" descr="book2_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5940425" cy="23860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book2_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2924175"/>
            <a:ext cx="5184775" cy="35861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6738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1944688" cy="2159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0_7e727_73368b8b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345363" cy="55086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672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Александрийский театр</a:t>
            </a:r>
          </a:p>
        </p:txBody>
      </p:sp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800_510e30acfb43126f1c8c997b4eb97a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64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92725" y="6165850"/>
            <a:ext cx="3455988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accent2"/>
                </a:solidFill>
              </a:rPr>
              <a:t>Основан 1756г.,открыт 1832г</a:t>
            </a:r>
            <a:r>
              <a:rPr lang="ru-RU" b="1">
                <a:solidFill>
                  <a:schemeClr val="accent2"/>
                </a:solidFill>
              </a:rPr>
              <a:t>.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800_7101b5dc2757d93d87be278c2c74e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0763" cy="63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31913" y="69215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79613" y="908050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9388" y="404813"/>
            <a:ext cx="8713787" cy="9921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(Российский государственный академический театр драмы им. А. С. Пушкина) — Санкт-Петербургский театр, один из старейших драматических театров России, сохранившихся до нашего времени.</a:t>
            </a:r>
          </a:p>
        </p:txBody>
      </p:sp>
      <p:pic>
        <p:nvPicPr>
          <p:cNvPr id="11274" name="Picture 10" descr="8456465454767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911975" cy="4572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marii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054850" cy="359568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16013" y="836613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87450" y="98107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50825" y="1125538"/>
            <a:ext cx="8640763" cy="9731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(с 1935 по 1992 год — Ленинградский государственный академический театр оперы и балета имени С. М. Кирова) — один из известнейших и крупнейших в России и мире театров оперы и балета.</a:t>
            </a:r>
          </a:p>
        </p:txBody>
      </p:sp>
      <p:sp>
        <p:nvSpPr>
          <p:cNvPr id="38923" name="WordArt 11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37147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Мариинский театр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059113" y="63087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Основан в 1783 г.</a:t>
            </a:r>
          </a:p>
        </p:txBody>
      </p:sp>
    </p:spTree>
  </p:cSld>
  <p:clrMapOvr>
    <a:masterClrMapping/>
  </p:clrMapOvr>
  <p:transition spd="slow" advClick="0" advTm="20000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021013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770937" cy="5930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mask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42350" cy="59007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7416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/>
              <a:t>В начале XIX века сложилась сеть русских Императорских театров, которые управлялись – </a:t>
            </a:r>
            <a:br>
              <a:rPr lang="ru-RU" sz="2000" b="1" dirty="0"/>
            </a:br>
            <a:r>
              <a:rPr lang="ru-RU" sz="2000" b="1" dirty="0"/>
              <a:t>«министерством двора Его Императорского Величества» .</a:t>
            </a:r>
          </a:p>
          <a:p>
            <a:r>
              <a:rPr lang="ru-RU" sz="2000" b="1" dirty="0"/>
              <a:t> </a:t>
            </a:r>
          </a:p>
          <a:p>
            <a:r>
              <a:rPr lang="ru-RU" sz="2000" b="1" dirty="0"/>
              <a:t>           В подчинении двора были театры :</a:t>
            </a:r>
          </a:p>
          <a:p>
            <a:pPr>
              <a:spcBef>
                <a:spcPct val="50000"/>
              </a:spcBef>
            </a:pPr>
            <a:endParaRPr lang="ru-RU" sz="2000" b="1" dirty="0"/>
          </a:p>
        </p:txBody>
      </p:sp>
      <p:graphicFrame>
        <p:nvGraphicFramePr>
          <p:cNvPr id="4115" name="Group 19"/>
          <p:cNvGraphicFramePr>
            <a:graphicFrameLocks noGrp="1"/>
          </p:cNvGraphicFramePr>
          <p:nvPr/>
        </p:nvGraphicFramePr>
        <p:xfrm>
          <a:off x="827088" y="2708275"/>
          <a:ext cx="6743700" cy="3135440"/>
        </p:xfrm>
        <a:graphic>
          <a:graphicData uri="http://schemas.openxmlformats.org/drawingml/2006/table">
            <a:tbl>
              <a:tblPr/>
              <a:tblGrid>
                <a:gridCol w="3371850"/>
                <a:gridCol w="3371850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Петербург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Москва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Александрийский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Мариинский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Михайловский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Большой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Малый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mariid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296275" cy="5711825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mikhailovsky-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172450" cy="41814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496887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Михайловский театр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9824842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576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e-BY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08175" y="188913"/>
            <a:ext cx="6192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Театр оперы и балета в Санкт-Петербурге.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419475" y="549275"/>
            <a:ext cx="2159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Открыт в 1833г.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1351457131_maly_th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6858000" cy="35814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484438" y="476250"/>
            <a:ext cx="3240087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Малый театр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3438" y="1268413"/>
            <a:ext cx="2303462" cy="698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Открыт с 14 октября 1824 г.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63713" y="1412875"/>
            <a:ext cx="2232025" cy="4429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Основан в 1756 г.</a:t>
            </a:r>
          </a:p>
        </p:txBody>
      </p:sp>
    </p:spTree>
  </p:cSld>
  <p:clrMapOvr>
    <a:masterClrMapping/>
  </p:clrMapOvr>
  <p:transition spd="slow" advClick="0" advTm="8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468589d07ad3c07c6aea3dbd543a224eb736ab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642350" cy="57499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835150" y="3429000"/>
            <a:ext cx="5400675" cy="2601913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С появлением пьес – </a:t>
            </a:r>
            <a:br>
              <a:rPr lang="ru-RU"/>
            </a:br>
            <a:r>
              <a:rPr lang="ru-RU" b="1"/>
              <a:t>А. Н. Островского, </a:t>
            </a:r>
            <a:br>
              <a:rPr lang="ru-RU" b="1"/>
            </a:br>
            <a:r>
              <a:rPr lang="ru-RU" b="1"/>
              <a:t>И. С. Тургенева, </a:t>
            </a:r>
            <a:br>
              <a:rPr lang="ru-RU" b="1"/>
            </a:br>
            <a:r>
              <a:rPr lang="ru-RU" b="1"/>
              <a:t>прозы Ф. М. Достоевского,</a:t>
            </a:r>
            <a:br>
              <a:rPr lang="ru-RU" b="1"/>
            </a:br>
            <a:r>
              <a:rPr lang="ru-RU" b="1"/>
              <a:t>поэзия Некрасова,</a:t>
            </a:r>
            <a:r>
              <a:rPr lang="ru-RU"/>
              <a:t/>
            </a:r>
            <a:br>
              <a:rPr lang="ru-RU"/>
            </a:br>
            <a:r>
              <a:rPr lang="ru-RU"/>
              <a:t>в русскую культуру пришёл реализм.      </a:t>
            </a:r>
            <a:br>
              <a:rPr lang="ru-RU"/>
            </a:br>
            <a:r>
              <a:rPr lang="ru-RU"/>
              <a:t>  Актёрское искусство изменялось вместе с драматургией, ломая старые представления о том, что такое правда на сцене. </a:t>
            </a:r>
          </a:p>
        </p:txBody>
      </p:sp>
      <p:pic>
        <p:nvPicPr>
          <p:cNvPr id="7174" name="Picture 6" descr="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608512" cy="29749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48263" y="188913"/>
            <a:ext cx="15843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/>
              <a:t>Гоголь читает Ревизора артистам Малого театра.</a:t>
            </a: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7127875" cy="154146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пьесах Островского актёры Малого блистали на протяжении всех последующих десятилетий…</a:t>
            </a:r>
            <a:br>
              <a:rPr lang="ru-RU"/>
            </a:br>
            <a:r>
              <a:rPr lang="ru-RU"/>
              <a:t> Актрисы - Г. Н. Федотова, М. Н. Ермолова.</a:t>
            </a:r>
            <a:br>
              <a:rPr lang="ru-RU"/>
            </a:br>
            <a:r>
              <a:rPr lang="ru-RU"/>
              <a:t> Артисты - Щепкин, П. С. Мочалов, В. А. Каратыгин,</a:t>
            </a:r>
            <a:br>
              <a:rPr lang="ru-RU"/>
            </a:br>
            <a:r>
              <a:rPr lang="ru-RU"/>
              <a:t> Так же - Екатерина Семёнова, Алексей Яковлев и др.</a:t>
            </a:r>
          </a:p>
        </p:txBody>
      </p:sp>
      <p:pic>
        <p:nvPicPr>
          <p:cNvPr id="6150" name="Picture 6" descr="FedotovaG-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2276475"/>
            <a:ext cx="24526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31913" y="52292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Г.Н.Федотова</a:t>
            </a:r>
          </a:p>
        </p:txBody>
      </p:sp>
      <p:pic>
        <p:nvPicPr>
          <p:cNvPr id="6153" name="Picture 9" descr="ErmolovaM-18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2276475"/>
            <a:ext cx="22193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708400" y="5229225"/>
            <a:ext cx="189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М. Н. Ермолова</a:t>
            </a:r>
          </a:p>
        </p:txBody>
      </p:sp>
      <p:pic>
        <p:nvPicPr>
          <p:cNvPr id="6160" name="Picture 16" descr="0008-0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7400" y="2276475"/>
            <a:ext cx="2603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40425" y="5229225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Екатерина Семёнова</a:t>
            </a:r>
          </a:p>
        </p:txBody>
      </p:sp>
    </p:spTree>
  </p:cSld>
  <p:clrMapOvr>
    <a:masterClrMapping/>
  </p:clrMapOvr>
  <p:transition spd="slow" advClick="0" advTm="27000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835150" y="3068638"/>
            <a:ext cx="4968875" cy="29146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Щепкин</a:t>
            </a:r>
            <a:r>
              <a:rPr lang="ru-RU"/>
              <a:t> сыграл почти 600 ролей в пьесах Шекспира,</a:t>
            </a:r>
            <a:br>
              <a:rPr lang="ru-RU"/>
            </a:br>
            <a:r>
              <a:rPr lang="ru-RU"/>
              <a:t>Мольера,</a:t>
            </a:r>
            <a:br>
              <a:rPr lang="ru-RU"/>
            </a:br>
            <a:r>
              <a:rPr lang="ru-RU"/>
              <a:t>Гоголя,</a:t>
            </a:r>
            <a:br>
              <a:rPr lang="ru-RU"/>
            </a:br>
            <a:r>
              <a:rPr lang="ru-RU"/>
              <a:t>Островского,</a:t>
            </a:r>
            <a:br>
              <a:rPr lang="ru-RU"/>
            </a:br>
            <a:r>
              <a:rPr lang="ru-RU"/>
              <a:t>Тургенева.</a:t>
            </a:r>
            <a:br>
              <a:rPr lang="ru-RU"/>
            </a:br>
            <a:r>
              <a:rPr lang="ru-RU"/>
              <a:t> Одним из первых начал утверждать реализм в русском театре.</a:t>
            </a:r>
            <a:br>
              <a:rPr lang="ru-RU"/>
            </a:br>
            <a:r>
              <a:rPr lang="ru-RU"/>
              <a:t> Создал правду на русской сцене.</a:t>
            </a:r>
            <a:br>
              <a:rPr lang="ru-RU"/>
            </a:br>
            <a:endParaRPr lang="ru-RU"/>
          </a:p>
        </p:txBody>
      </p:sp>
      <p:pic>
        <p:nvPicPr>
          <p:cNvPr id="14342" name="Picture 6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3600450" cy="27003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11413" y="3333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1788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411413" y="8366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1863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00338" y="549275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</a:t>
            </a:r>
          </a:p>
        </p:txBody>
      </p:sp>
    </p:spTree>
  </p:cSld>
  <p:clrMapOvr>
    <a:masterClrMapping/>
  </p:clrMapOvr>
  <p:transition spd="slow" advClick="0" advTm="2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03350" y="3573463"/>
            <a:ext cx="5976938" cy="26209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Мочалов</a:t>
            </a:r>
            <a:r>
              <a:rPr lang="ru-RU"/>
              <a:t> – прямая противоположность Щепкину.</a:t>
            </a:r>
            <a:br>
              <a:rPr lang="ru-RU"/>
            </a:br>
            <a:r>
              <a:rPr lang="ru-RU"/>
              <a:t> Один из величайших русских актёров эпохи романтизма.</a:t>
            </a:r>
            <a:br>
              <a:rPr lang="ru-RU"/>
            </a:br>
            <a:r>
              <a:rPr lang="ru-RU"/>
              <a:t> Он играл главные роли в пьесах русской и западной драматургии – </a:t>
            </a:r>
            <a:br>
              <a:rPr lang="ru-RU"/>
            </a:br>
            <a:r>
              <a:rPr lang="ru-RU"/>
              <a:t>Гамлета,</a:t>
            </a:r>
            <a:br>
              <a:rPr lang="ru-RU"/>
            </a:br>
            <a:r>
              <a:rPr lang="ru-RU"/>
              <a:t>Шекспира, </a:t>
            </a:r>
            <a:br>
              <a:rPr lang="ru-RU"/>
            </a:br>
            <a:r>
              <a:rPr lang="ru-RU"/>
              <a:t>Карла Моора в драме Шиллера «Разбойники», Чацкого в «Горе от ума» .</a:t>
            </a:r>
          </a:p>
        </p:txBody>
      </p:sp>
      <p:pic>
        <p:nvPicPr>
          <p:cNvPr id="15366" name="Picture 6" descr="473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2065338" cy="32400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050" y="1125538"/>
            <a:ext cx="865188" cy="9540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1800</a:t>
            </a:r>
            <a:br>
              <a:rPr lang="ru-RU" b="1"/>
            </a:br>
            <a:r>
              <a:rPr lang="ru-RU" b="1"/>
              <a:t>    - </a:t>
            </a:r>
            <a:br>
              <a:rPr lang="ru-RU" b="1"/>
            </a:br>
            <a:r>
              <a:rPr lang="ru-RU" b="1"/>
              <a:t>1848</a:t>
            </a:r>
          </a:p>
        </p:txBody>
      </p:sp>
    </p:spTree>
  </p:cSld>
  <p:clrMapOvr>
    <a:masterClrMapping/>
  </p:clrMapOvr>
  <p:transition spd="slow" advClick="0" advTm="25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12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286500" cy="4572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627313" y="476250"/>
            <a:ext cx="30289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e-BY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Большой Театр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867400" y="476250"/>
            <a:ext cx="1655763" cy="6794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Открытие в 1825 г.</a:t>
            </a:r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27088" y="476250"/>
            <a:ext cx="1619250" cy="6794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Основание в 1776 г.</a:t>
            </a: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570</TotalTime>
  <Words>199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Занавес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ДШИ</cp:lastModifiedBy>
  <cp:revision>91</cp:revision>
  <dcterms:created xsi:type="dcterms:W3CDTF">2014-04-28T19:43:14Z</dcterms:created>
  <dcterms:modified xsi:type="dcterms:W3CDTF">2019-03-22T11:26:49Z</dcterms:modified>
</cp:coreProperties>
</file>