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32"/>
  </p:notesMasterIdLst>
  <p:sldIdLst>
    <p:sldId id="269" r:id="rId2"/>
    <p:sldId id="258" r:id="rId3"/>
    <p:sldId id="259" r:id="rId4"/>
    <p:sldId id="260" r:id="rId5"/>
    <p:sldId id="261" r:id="rId6"/>
    <p:sldId id="262" r:id="rId7"/>
    <p:sldId id="264" r:id="rId8"/>
    <p:sldId id="271" r:id="rId9"/>
    <p:sldId id="277" r:id="rId10"/>
    <p:sldId id="280" r:id="rId11"/>
    <p:sldId id="281" r:id="rId12"/>
    <p:sldId id="278" r:id="rId13"/>
    <p:sldId id="276" r:id="rId14"/>
    <p:sldId id="282" r:id="rId15"/>
    <p:sldId id="285" r:id="rId16"/>
    <p:sldId id="286" r:id="rId17"/>
    <p:sldId id="289" r:id="rId18"/>
    <p:sldId id="290" r:id="rId19"/>
    <p:sldId id="292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27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78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E08D14-6990-46FF-899E-91164D4ECE6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A5B049A6-F35B-4268-89F8-BB3334A09B9B}">
      <dgm:prSet phldrT="[Текст]" custT="1"/>
      <dgm:spPr/>
      <dgm:t>
        <a:bodyPr/>
        <a:lstStyle/>
        <a:p>
          <a:r>
            <a:rPr lang="ru-RU" sz="1800" b="1" dirty="0" smtClean="0">
              <a:latin typeface="Comic Sans MS" pitchFamily="66" charset="0"/>
            </a:rPr>
            <a:t>Экологическая безопасность</a:t>
          </a:r>
          <a:endParaRPr lang="ru-RU" sz="1800" b="1" dirty="0">
            <a:latin typeface="Comic Sans MS" pitchFamily="66" charset="0"/>
          </a:endParaRPr>
        </a:p>
      </dgm:t>
    </dgm:pt>
    <dgm:pt modelId="{F4EA9E7B-A1C5-4CF8-B4F0-0E61BDC6CA31}" type="parTrans" cxnId="{23B7A4AD-3259-4006-A803-960C045CD568}">
      <dgm:prSet/>
      <dgm:spPr/>
      <dgm:t>
        <a:bodyPr/>
        <a:lstStyle/>
        <a:p>
          <a:endParaRPr lang="ru-RU" b="1"/>
        </a:p>
      </dgm:t>
    </dgm:pt>
    <dgm:pt modelId="{09C01898-3A68-4FB2-9AE5-7B9F22B308C6}" type="sibTrans" cxnId="{23B7A4AD-3259-4006-A803-960C045CD568}">
      <dgm:prSet/>
      <dgm:spPr/>
      <dgm:t>
        <a:bodyPr/>
        <a:lstStyle/>
        <a:p>
          <a:endParaRPr lang="ru-RU" b="1"/>
        </a:p>
      </dgm:t>
    </dgm:pt>
    <dgm:pt modelId="{291D28DF-9565-4AB3-93C6-BECACBFC3D5A}">
      <dgm:prSet phldrT="[Текст]" custT="1"/>
      <dgm:spPr/>
      <dgm:t>
        <a:bodyPr/>
        <a:lstStyle/>
        <a:p>
          <a:r>
            <a:rPr lang="ru-RU" sz="1800" b="1" dirty="0" smtClean="0">
              <a:latin typeface="Comic Sans MS" pitchFamily="66" charset="0"/>
            </a:rPr>
            <a:t>Дешевая </a:t>
          </a:r>
          <a:br>
            <a:rPr lang="ru-RU" sz="1800" b="1" dirty="0" smtClean="0">
              <a:latin typeface="Comic Sans MS" pitchFamily="66" charset="0"/>
            </a:rPr>
          </a:br>
          <a:r>
            <a:rPr lang="ru-RU" sz="1800" b="1" dirty="0" smtClean="0">
              <a:latin typeface="Comic Sans MS" pitchFamily="66" charset="0"/>
            </a:rPr>
            <a:t>энергия</a:t>
          </a:r>
          <a:endParaRPr lang="ru-RU" sz="1800" b="1" dirty="0">
            <a:latin typeface="Comic Sans MS" pitchFamily="66" charset="0"/>
          </a:endParaRPr>
        </a:p>
      </dgm:t>
    </dgm:pt>
    <dgm:pt modelId="{5A1B2EEE-D107-42ED-9ECB-2C95825A7A89}" type="parTrans" cxnId="{EC803C7A-3185-475C-B3B4-D158D705B2FD}">
      <dgm:prSet/>
      <dgm:spPr/>
      <dgm:t>
        <a:bodyPr/>
        <a:lstStyle/>
        <a:p>
          <a:endParaRPr lang="ru-RU" b="1"/>
        </a:p>
      </dgm:t>
    </dgm:pt>
    <dgm:pt modelId="{9E19A53D-D65E-4CC7-93E5-B906D6D28A70}" type="sibTrans" cxnId="{EC803C7A-3185-475C-B3B4-D158D705B2FD}">
      <dgm:prSet/>
      <dgm:spPr/>
      <dgm:t>
        <a:bodyPr/>
        <a:lstStyle/>
        <a:p>
          <a:endParaRPr lang="ru-RU" b="1"/>
        </a:p>
      </dgm:t>
    </dgm:pt>
    <dgm:pt modelId="{521ECE3B-4074-4E96-A0DB-43B79F4F6B19}">
      <dgm:prSet phldrT="[Текст]" custT="1"/>
      <dgm:spPr/>
      <dgm:t>
        <a:bodyPr/>
        <a:lstStyle/>
        <a:p>
          <a:r>
            <a:rPr lang="ru-RU" sz="1800" b="1" dirty="0" smtClean="0">
              <a:latin typeface="Comic Sans MS" pitchFamily="66" charset="0"/>
            </a:rPr>
            <a:t>Возобновляе-</a:t>
          </a:r>
          <a:br>
            <a:rPr lang="ru-RU" sz="1800" b="1" dirty="0" smtClean="0">
              <a:latin typeface="Comic Sans MS" pitchFamily="66" charset="0"/>
            </a:rPr>
          </a:br>
          <a:r>
            <a:rPr lang="ru-RU" sz="1800" b="1" dirty="0" smtClean="0">
              <a:latin typeface="Comic Sans MS" pitchFamily="66" charset="0"/>
            </a:rPr>
            <a:t>мый ресурс</a:t>
          </a:r>
          <a:endParaRPr lang="ru-RU" sz="1800" b="1" dirty="0">
            <a:latin typeface="Comic Sans MS" pitchFamily="66" charset="0"/>
          </a:endParaRPr>
        </a:p>
      </dgm:t>
    </dgm:pt>
    <dgm:pt modelId="{BD83B7AC-7B59-4E8B-BC6F-B6A954331796}" type="parTrans" cxnId="{CB990A15-AE81-41DA-8712-148CA9EEE311}">
      <dgm:prSet/>
      <dgm:spPr/>
      <dgm:t>
        <a:bodyPr/>
        <a:lstStyle/>
        <a:p>
          <a:endParaRPr lang="ru-RU" b="1"/>
        </a:p>
      </dgm:t>
    </dgm:pt>
    <dgm:pt modelId="{CF8D1024-9844-40D0-97B2-9B5AE0AC947E}" type="sibTrans" cxnId="{CB990A15-AE81-41DA-8712-148CA9EEE311}">
      <dgm:prSet/>
      <dgm:spPr/>
      <dgm:t>
        <a:bodyPr/>
        <a:lstStyle/>
        <a:p>
          <a:endParaRPr lang="ru-RU" b="1"/>
        </a:p>
      </dgm:t>
    </dgm:pt>
    <dgm:pt modelId="{16C520F4-0AF4-4856-9D0A-5F293A746D17}" type="pres">
      <dgm:prSet presAssocID="{22E08D14-6990-46FF-899E-91164D4ECE6A}" presName="compositeShape" presStyleCnt="0">
        <dgm:presLayoutVars>
          <dgm:dir/>
          <dgm:resizeHandles/>
        </dgm:presLayoutVars>
      </dgm:prSet>
      <dgm:spPr/>
    </dgm:pt>
    <dgm:pt modelId="{8CB2D936-A44C-4778-8DEF-0738F0E566B0}" type="pres">
      <dgm:prSet presAssocID="{22E08D14-6990-46FF-899E-91164D4ECE6A}" presName="pyramid" presStyleLbl="node1" presStyleIdx="0" presStyleCnt="1"/>
      <dgm:spPr>
        <a:solidFill>
          <a:srgbClr val="0066CC"/>
        </a:solidFill>
      </dgm:spPr>
    </dgm:pt>
    <dgm:pt modelId="{6ECD115F-F790-4B47-8D1B-E10485EB9C7B}" type="pres">
      <dgm:prSet presAssocID="{22E08D14-6990-46FF-899E-91164D4ECE6A}" presName="theList" presStyleCnt="0"/>
      <dgm:spPr/>
    </dgm:pt>
    <dgm:pt modelId="{5487E1B7-262E-4122-88B6-9407C4CDF9FD}" type="pres">
      <dgm:prSet presAssocID="{A5B049A6-F35B-4268-89F8-BB3334A09B9B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0F763-47C1-4BD0-B3A6-7145370CEBE4}" type="pres">
      <dgm:prSet presAssocID="{A5B049A6-F35B-4268-89F8-BB3334A09B9B}" presName="aSpace" presStyleCnt="0"/>
      <dgm:spPr/>
    </dgm:pt>
    <dgm:pt modelId="{DD4A142D-84B9-4B62-9CBA-03AA6F37622D}" type="pres">
      <dgm:prSet presAssocID="{291D28DF-9565-4AB3-93C6-BECACBFC3D5A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D0AAD-8403-4079-B82F-90D58A6843A8}" type="pres">
      <dgm:prSet presAssocID="{291D28DF-9565-4AB3-93C6-BECACBFC3D5A}" presName="aSpace" presStyleCnt="0"/>
      <dgm:spPr/>
    </dgm:pt>
    <dgm:pt modelId="{0E109317-5124-4119-BB86-5EB72355A382}" type="pres">
      <dgm:prSet presAssocID="{521ECE3B-4074-4E96-A0DB-43B79F4F6B19}" presName="aNode" presStyleLbl="fgAcc1" presStyleIdx="2" presStyleCnt="3" custScaleY="117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DAB04-E159-4306-9B41-B32E330D952E}" type="pres">
      <dgm:prSet presAssocID="{521ECE3B-4074-4E96-A0DB-43B79F4F6B19}" presName="aSpace" presStyleCnt="0"/>
      <dgm:spPr/>
    </dgm:pt>
  </dgm:ptLst>
  <dgm:cxnLst>
    <dgm:cxn modelId="{EC803C7A-3185-475C-B3B4-D158D705B2FD}" srcId="{22E08D14-6990-46FF-899E-91164D4ECE6A}" destId="{291D28DF-9565-4AB3-93C6-BECACBFC3D5A}" srcOrd="1" destOrd="0" parTransId="{5A1B2EEE-D107-42ED-9ECB-2C95825A7A89}" sibTransId="{9E19A53D-D65E-4CC7-93E5-B906D6D28A70}"/>
    <dgm:cxn modelId="{3A170CBB-99C8-4FA7-A444-BDDC39C0A7CF}" type="presOf" srcId="{291D28DF-9565-4AB3-93C6-BECACBFC3D5A}" destId="{DD4A142D-84B9-4B62-9CBA-03AA6F37622D}" srcOrd="0" destOrd="0" presId="urn:microsoft.com/office/officeart/2005/8/layout/pyramid2"/>
    <dgm:cxn modelId="{C0C5236A-4D2C-47B7-895E-3BF6312978A0}" type="presOf" srcId="{A5B049A6-F35B-4268-89F8-BB3334A09B9B}" destId="{5487E1B7-262E-4122-88B6-9407C4CDF9FD}" srcOrd="0" destOrd="0" presId="urn:microsoft.com/office/officeart/2005/8/layout/pyramid2"/>
    <dgm:cxn modelId="{CB990A15-AE81-41DA-8712-148CA9EEE311}" srcId="{22E08D14-6990-46FF-899E-91164D4ECE6A}" destId="{521ECE3B-4074-4E96-A0DB-43B79F4F6B19}" srcOrd="2" destOrd="0" parTransId="{BD83B7AC-7B59-4E8B-BC6F-B6A954331796}" sibTransId="{CF8D1024-9844-40D0-97B2-9B5AE0AC947E}"/>
    <dgm:cxn modelId="{61579DDD-3899-48A5-8F8D-17C4263AE926}" type="presOf" srcId="{22E08D14-6990-46FF-899E-91164D4ECE6A}" destId="{16C520F4-0AF4-4856-9D0A-5F293A746D17}" srcOrd="0" destOrd="0" presId="urn:microsoft.com/office/officeart/2005/8/layout/pyramid2"/>
    <dgm:cxn modelId="{EBB43C72-F353-4DFF-BC04-4E8C9F48225E}" type="presOf" srcId="{521ECE3B-4074-4E96-A0DB-43B79F4F6B19}" destId="{0E109317-5124-4119-BB86-5EB72355A382}" srcOrd="0" destOrd="0" presId="urn:microsoft.com/office/officeart/2005/8/layout/pyramid2"/>
    <dgm:cxn modelId="{23B7A4AD-3259-4006-A803-960C045CD568}" srcId="{22E08D14-6990-46FF-899E-91164D4ECE6A}" destId="{A5B049A6-F35B-4268-89F8-BB3334A09B9B}" srcOrd="0" destOrd="0" parTransId="{F4EA9E7B-A1C5-4CF8-B4F0-0E61BDC6CA31}" sibTransId="{09C01898-3A68-4FB2-9AE5-7B9F22B308C6}"/>
    <dgm:cxn modelId="{DCE84DA2-6D2F-4574-92F6-FE0E97ACA42F}" type="presParOf" srcId="{16C520F4-0AF4-4856-9D0A-5F293A746D17}" destId="{8CB2D936-A44C-4778-8DEF-0738F0E566B0}" srcOrd="0" destOrd="0" presId="urn:microsoft.com/office/officeart/2005/8/layout/pyramid2"/>
    <dgm:cxn modelId="{8148F426-4B3D-4258-984A-8810361BAF1F}" type="presParOf" srcId="{16C520F4-0AF4-4856-9D0A-5F293A746D17}" destId="{6ECD115F-F790-4B47-8D1B-E10485EB9C7B}" srcOrd="1" destOrd="0" presId="urn:microsoft.com/office/officeart/2005/8/layout/pyramid2"/>
    <dgm:cxn modelId="{ABE5498B-E29C-437D-8F09-D345473BC64E}" type="presParOf" srcId="{6ECD115F-F790-4B47-8D1B-E10485EB9C7B}" destId="{5487E1B7-262E-4122-88B6-9407C4CDF9FD}" srcOrd="0" destOrd="0" presId="urn:microsoft.com/office/officeart/2005/8/layout/pyramid2"/>
    <dgm:cxn modelId="{B221FDEF-361A-474D-877C-1533445DCA13}" type="presParOf" srcId="{6ECD115F-F790-4B47-8D1B-E10485EB9C7B}" destId="{30C0F763-47C1-4BD0-B3A6-7145370CEBE4}" srcOrd="1" destOrd="0" presId="urn:microsoft.com/office/officeart/2005/8/layout/pyramid2"/>
    <dgm:cxn modelId="{9367BABA-12A4-40B8-AE9F-376387970F00}" type="presParOf" srcId="{6ECD115F-F790-4B47-8D1B-E10485EB9C7B}" destId="{DD4A142D-84B9-4B62-9CBA-03AA6F37622D}" srcOrd="2" destOrd="0" presId="urn:microsoft.com/office/officeart/2005/8/layout/pyramid2"/>
    <dgm:cxn modelId="{C01621F9-77C0-4A7C-9603-F1388639BB50}" type="presParOf" srcId="{6ECD115F-F790-4B47-8D1B-E10485EB9C7B}" destId="{1B1D0AAD-8403-4079-B82F-90D58A6843A8}" srcOrd="3" destOrd="0" presId="urn:microsoft.com/office/officeart/2005/8/layout/pyramid2"/>
    <dgm:cxn modelId="{BEA030C4-C7BE-4EA5-8C5D-305B8A078DCD}" type="presParOf" srcId="{6ECD115F-F790-4B47-8D1B-E10485EB9C7B}" destId="{0E109317-5124-4119-BB86-5EB72355A382}" srcOrd="4" destOrd="0" presId="urn:microsoft.com/office/officeart/2005/8/layout/pyramid2"/>
    <dgm:cxn modelId="{D9F4D4C6-6B26-4AC8-BB5B-E921BCE9F7D9}" type="presParOf" srcId="{6ECD115F-F790-4B47-8D1B-E10485EB9C7B}" destId="{EDADAB04-E159-4306-9B41-B32E330D952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E08D14-6990-46FF-899E-91164D4ECE6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A5B049A6-F35B-4268-89F8-BB3334A09B9B}">
      <dgm:prSet phldrT="[Текст]" custT="1"/>
      <dgm:spPr/>
      <dgm:t>
        <a:bodyPr/>
        <a:lstStyle/>
        <a:p>
          <a:r>
            <a:rPr lang="ru-RU" sz="1800" b="1" dirty="0" smtClean="0">
              <a:latin typeface="Comic Sans MS" pitchFamily="66" charset="0"/>
            </a:rPr>
            <a:t>Дорогое строительство</a:t>
          </a:r>
          <a:endParaRPr lang="ru-RU" sz="1800" b="1" dirty="0">
            <a:latin typeface="Comic Sans MS" pitchFamily="66" charset="0"/>
          </a:endParaRPr>
        </a:p>
      </dgm:t>
    </dgm:pt>
    <dgm:pt modelId="{F4EA9E7B-A1C5-4CF8-B4F0-0E61BDC6CA31}" type="parTrans" cxnId="{23B7A4AD-3259-4006-A803-960C045CD568}">
      <dgm:prSet/>
      <dgm:spPr/>
      <dgm:t>
        <a:bodyPr/>
        <a:lstStyle/>
        <a:p>
          <a:endParaRPr lang="ru-RU" b="1"/>
        </a:p>
      </dgm:t>
    </dgm:pt>
    <dgm:pt modelId="{09C01898-3A68-4FB2-9AE5-7B9F22B308C6}" type="sibTrans" cxnId="{23B7A4AD-3259-4006-A803-960C045CD568}">
      <dgm:prSet/>
      <dgm:spPr/>
      <dgm:t>
        <a:bodyPr/>
        <a:lstStyle/>
        <a:p>
          <a:endParaRPr lang="ru-RU" b="1"/>
        </a:p>
      </dgm:t>
    </dgm:pt>
    <dgm:pt modelId="{291D28DF-9565-4AB3-93C6-BECACBFC3D5A}">
      <dgm:prSet phldrT="[Текст]" custT="1"/>
      <dgm:spPr/>
      <dgm:t>
        <a:bodyPr/>
        <a:lstStyle/>
        <a:p>
          <a:r>
            <a:rPr lang="ru-RU" sz="1800" b="1" dirty="0" smtClean="0">
              <a:latin typeface="Comic Sans MS" pitchFamily="66" charset="0"/>
            </a:rPr>
            <a:t>Не постоянная мощность</a:t>
          </a:r>
          <a:endParaRPr lang="ru-RU" sz="1800" b="1" dirty="0">
            <a:latin typeface="Comic Sans MS" pitchFamily="66" charset="0"/>
          </a:endParaRPr>
        </a:p>
      </dgm:t>
    </dgm:pt>
    <dgm:pt modelId="{5A1B2EEE-D107-42ED-9ECB-2C95825A7A89}" type="parTrans" cxnId="{EC803C7A-3185-475C-B3B4-D158D705B2FD}">
      <dgm:prSet/>
      <dgm:spPr/>
      <dgm:t>
        <a:bodyPr/>
        <a:lstStyle/>
        <a:p>
          <a:endParaRPr lang="ru-RU" b="1"/>
        </a:p>
      </dgm:t>
    </dgm:pt>
    <dgm:pt modelId="{9E19A53D-D65E-4CC7-93E5-B906D6D28A70}" type="sibTrans" cxnId="{EC803C7A-3185-475C-B3B4-D158D705B2FD}">
      <dgm:prSet/>
      <dgm:spPr/>
      <dgm:t>
        <a:bodyPr/>
        <a:lstStyle/>
        <a:p>
          <a:endParaRPr lang="ru-RU" b="1"/>
        </a:p>
      </dgm:t>
    </dgm:pt>
    <dgm:pt modelId="{521ECE3B-4074-4E96-A0DB-43B79F4F6B19}">
      <dgm:prSet phldrT="[Текст]" custT="1"/>
      <dgm:spPr/>
      <dgm:t>
        <a:bodyPr/>
        <a:lstStyle/>
        <a:p>
          <a:r>
            <a:rPr lang="ru-RU" sz="1800" b="1" dirty="0" smtClean="0">
              <a:latin typeface="Comic Sans MS" pitchFamily="66" charset="0"/>
            </a:rPr>
            <a:t>Влияние на морскую флору</a:t>
          </a:r>
          <a:endParaRPr lang="ru-RU" sz="1800" b="1" dirty="0">
            <a:latin typeface="Comic Sans MS" pitchFamily="66" charset="0"/>
          </a:endParaRPr>
        </a:p>
      </dgm:t>
    </dgm:pt>
    <dgm:pt modelId="{BD83B7AC-7B59-4E8B-BC6F-B6A954331796}" type="parTrans" cxnId="{CB990A15-AE81-41DA-8712-148CA9EEE311}">
      <dgm:prSet/>
      <dgm:spPr/>
      <dgm:t>
        <a:bodyPr/>
        <a:lstStyle/>
        <a:p>
          <a:endParaRPr lang="ru-RU" b="1"/>
        </a:p>
      </dgm:t>
    </dgm:pt>
    <dgm:pt modelId="{CF8D1024-9844-40D0-97B2-9B5AE0AC947E}" type="sibTrans" cxnId="{CB990A15-AE81-41DA-8712-148CA9EEE311}">
      <dgm:prSet/>
      <dgm:spPr/>
      <dgm:t>
        <a:bodyPr/>
        <a:lstStyle/>
        <a:p>
          <a:endParaRPr lang="ru-RU" b="1"/>
        </a:p>
      </dgm:t>
    </dgm:pt>
    <dgm:pt modelId="{16C520F4-0AF4-4856-9D0A-5F293A746D17}" type="pres">
      <dgm:prSet presAssocID="{22E08D14-6990-46FF-899E-91164D4ECE6A}" presName="compositeShape" presStyleCnt="0">
        <dgm:presLayoutVars>
          <dgm:dir/>
          <dgm:resizeHandles/>
        </dgm:presLayoutVars>
      </dgm:prSet>
      <dgm:spPr/>
    </dgm:pt>
    <dgm:pt modelId="{8CB2D936-A44C-4778-8DEF-0738F0E566B0}" type="pres">
      <dgm:prSet presAssocID="{22E08D14-6990-46FF-899E-91164D4ECE6A}" presName="pyramid" presStyleLbl="node1" presStyleIdx="0" presStyleCnt="1"/>
      <dgm:spPr>
        <a:solidFill>
          <a:srgbClr val="0066CC"/>
        </a:solidFill>
      </dgm:spPr>
    </dgm:pt>
    <dgm:pt modelId="{6ECD115F-F790-4B47-8D1B-E10485EB9C7B}" type="pres">
      <dgm:prSet presAssocID="{22E08D14-6990-46FF-899E-91164D4ECE6A}" presName="theList" presStyleCnt="0"/>
      <dgm:spPr/>
    </dgm:pt>
    <dgm:pt modelId="{5487E1B7-262E-4122-88B6-9407C4CDF9FD}" type="pres">
      <dgm:prSet presAssocID="{A5B049A6-F35B-4268-89F8-BB3334A09B9B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0F763-47C1-4BD0-B3A6-7145370CEBE4}" type="pres">
      <dgm:prSet presAssocID="{A5B049A6-F35B-4268-89F8-BB3334A09B9B}" presName="aSpace" presStyleCnt="0"/>
      <dgm:spPr/>
    </dgm:pt>
    <dgm:pt modelId="{DD4A142D-84B9-4B62-9CBA-03AA6F37622D}" type="pres">
      <dgm:prSet presAssocID="{291D28DF-9565-4AB3-93C6-BECACBFC3D5A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D0AAD-8403-4079-B82F-90D58A6843A8}" type="pres">
      <dgm:prSet presAssocID="{291D28DF-9565-4AB3-93C6-BECACBFC3D5A}" presName="aSpace" presStyleCnt="0"/>
      <dgm:spPr/>
    </dgm:pt>
    <dgm:pt modelId="{0E109317-5124-4119-BB86-5EB72355A382}" type="pres">
      <dgm:prSet presAssocID="{521ECE3B-4074-4E96-A0DB-43B79F4F6B19}" presName="aNode" presStyleLbl="fgAcc1" presStyleIdx="2" presStyleCnt="3" custScaleY="137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DAB04-E159-4306-9B41-B32E330D952E}" type="pres">
      <dgm:prSet presAssocID="{521ECE3B-4074-4E96-A0DB-43B79F4F6B19}" presName="aSpace" presStyleCnt="0"/>
      <dgm:spPr/>
    </dgm:pt>
  </dgm:ptLst>
  <dgm:cxnLst>
    <dgm:cxn modelId="{EC803C7A-3185-475C-B3B4-D158D705B2FD}" srcId="{22E08D14-6990-46FF-899E-91164D4ECE6A}" destId="{291D28DF-9565-4AB3-93C6-BECACBFC3D5A}" srcOrd="1" destOrd="0" parTransId="{5A1B2EEE-D107-42ED-9ECB-2C95825A7A89}" sibTransId="{9E19A53D-D65E-4CC7-93E5-B906D6D28A70}"/>
    <dgm:cxn modelId="{FA6EA88A-455B-4793-9FBC-A556052A94AA}" type="presOf" srcId="{291D28DF-9565-4AB3-93C6-BECACBFC3D5A}" destId="{DD4A142D-84B9-4B62-9CBA-03AA6F37622D}" srcOrd="0" destOrd="0" presId="urn:microsoft.com/office/officeart/2005/8/layout/pyramid2"/>
    <dgm:cxn modelId="{CB990A15-AE81-41DA-8712-148CA9EEE311}" srcId="{22E08D14-6990-46FF-899E-91164D4ECE6A}" destId="{521ECE3B-4074-4E96-A0DB-43B79F4F6B19}" srcOrd="2" destOrd="0" parTransId="{BD83B7AC-7B59-4E8B-BC6F-B6A954331796}" sibTransId="{CF8D1024-9844-40D0-97B2-9B5AE0AC947E}"/>
    <dgm:cxn modelId="{29D452BA-FAB9-419D-B71C-320454CA0E06}" type="presOf" srcId="{521ECE3B-4074-4E96-A0DB-43B79F4F6B19}" destId="{0E109317-5124-4119-BB86-5EB72355A382}" srcOrd="0" destOrd="0" presId="urn:microsoft.com/office/officeart/2005/8/layout/pyramid2"/>
    <dgm:cxn modelId="{1D162118-4195-4584-BFAE-4777A807997E}" type="presOf" srcId="{A5B049A6-F35B-4268-89F8-BB3334A09B9B}" destId="{5487E1B7-262E-4122-88B6-9407C4CDF9FD}" srcOrd="0" destOrd="0" presId="urn:microsoft.com/office/officeart/2005/8/layout/pyramid2"/>
    <dgm:cxn modelId="{283DA2D7-0C45-4A04-962E-93B232390C77}" type="presOf" srcId="{22E08D14-6990-46FF-899E-91164D4ECE6A}" destId="{16C520F4-0AF4-4856-9D0A-5F293A746D17}" srcOrd="0" destOrd="0" presId="urn:microsoft.com/office/officeart/2005/8/layout/pyramid2"/>
    <dgm:cxn modelId="{23B7A4AD-3259-4006-A803-960C045CD568}" srcId="{22E08D14-6990-46FF-899E-91164D4ECE6A}" destId="{A5B049A6-F35B-4268-89F8-BB3334A09B9B}" srcOrd="0" destOrd="0" parTransId="{F4EA9E7B-A1C5-4CF8-B4F0-0E61BDC6CA31}" sibTransId="{09C01898-3A68-4FB2-9AE5-7B9F22B308C6}"/>
    <dgm:cxn modelId="{9EF5791A-6BD6-4926-B89A-758B96A73611}" type="presParOf" srcId="{16C520F4-0AF4-4856-9D0A-5F293A746D17}" destId="{8CB2D936-A44C-4778-8DEF-0738F0E566B0}" srcOrd="0" destOrd="0" presId="urn:microsoft.com/office/officeart/2005/8/layout/pyramid2"/>
    <dgm:cxn modelId="{0B5756C6-0161-4078-BC37-27CC5DDEA526}" type="presParOf" srcId="{16C520F4-0AF4-4856-9D0A-5F293A746D17}" destId="{6ECD115F-F790-4B47-8D1B-E10485EB9C7B}" srcOrd="1" destOrd="0" presId="urn:microsoft.com/office/officeart/2005/8/layout/pyramid2"/>
    <dgm:cxn modelId="{A9EF6511-59A0-47CF-83A2-79BED817C872}" type="presParOf" srcId="{6ECD115F-F790-4B47-8D1B-E10485EB9C7B}" destId="{5487E1B7-262E-4122-88B6-9407C4CDF9FD}" srcOrd="0" destOrd="0" presId="urn:microsoft.com/office/officeart/2005/8/layout/pyramid2"/>
    <dgm:cxn modelId="{30308EC1-F620-4526-860D-1E8B612B3891}" type="presParOf" srcId="{6ECD115F-F790-4B47-8D1B-E10485EB9C7B}" destId="{30C0F763-47C1-4BD0-B3A6-7145370CEBE4}" srcOrd="1" destOrd="0" presId="urn:microsoft.com/office/officeart/2005/8/layout/pyramid2"/>
    <dgm:cxn modelId="{F9DF48BC-5CDC-4EB3-884A-DA3B1C5ABB5C}" type="presParOf" srcId="{6ECD115F-F790-4B47-8D1B-E10485EB9C7B}" destId="{DD4A142D-84B9-4B62-9CBA-03AA6F37622D}" srcOrd="2" destOrd="0" presId="urn:microsoft.com/office/officeart/2005/8/layout/pyramid2"/>
    <dgm:cxn modelId="{593BD578-3D39-46EC-8C18-0A474346CF7F}" type="presParOf" srcId="{6ECD115F-F790-4B47-8D1B-E10485EB9C7B}" destId="{1B1D0AAD-8403-4079-B82F-90D58A6843A8}" srcOrd="3" destOrd="0" presId="urn:microsoft.com/office/officeart/2005/8/layout/pyramid2"/>
    <dgm:cxn modelId="{3D1BE776-5408-47CA-AA57-3E748C5F88CA}" type="presParOf" srcId="{6ECD115F-F790-4B47-8D1B-E10485EB9C7B}" destId="{0E109317-5124-4119-BB86-5EB72355A382}" srcOrd="4" destOrd="0" presId="urn:microsoft.com/office/officeart/2005/8/layout/pyramid2"/>
    <dgm:cxn modelId="{06BB34A1-0516-46AE-98CA-28821921515F}" type="presParOf" srcId="{6ECD115F-F790-4B47-8D1B-E10485EB9C7B}" destId="{EDADAB04-E159-4306-9B41-B32E330D952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4E92A4-1E0A-4CB0-99E2-649A70110F9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B8168BA5-6E02-4DB4-BA89-CCC62AED688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Comic Sans MS" pitchFamily="66" charset="0"/>
            </a:rPr>
            <a:t>Дешевое строительство</a:t>
          </a:r>
          <a:endParaRPr lang="ru-RU" sz="1800" b="1" dirty="0">
            <a:solidFill>
              <a:schemeClr val="bg1"/>
            </a:solidFill>
            <a:latin typeface="Comic Sans MS" pitchFamily="66" charset="0"/>
          </a:endParaRPr>
        </a:p>
      </dgm:t>
    </dgm:pt>
    <dgm:pt modelId="{BDB54637-7315-4C08-960B-7819EBFC1CAB}" type="parTrans" cxnId="{F56CF674-2238-487B-A403-B9CFFBB2BAE0}">
      <dgm:prSet/>
      <dgm:spPr/>
      <dgm:t>
        <a:bodyPr/>
        <a:lstStyle/>
        <a:p>
          <a:endParaRPr lang="ru-RU" b="1"/>
        </a:p>
      </dgm:t>
    </dgm:pt>
    <dgm:pt modelId="{4194EAE4-61ED-4E49-A40A-EA7040A2971C}" type="sibTrans" cxnId="{F56CF674-2238-487B-A403-B9CFFBB2BAE0}">
      <dgm:prSet/>
      <dgm:spPr/>
      <dgm:t>
        <a:bodyPr/>
        <a:lstStyle/>
        <a:p>
          <a:endParaRPr lang="ru-RU" b="1"/>
        </a:p>
      </dgm:t>
    </dgm:pt>
    <dgm:pt modelId="{C21C7867-46D3-47E2-A8C5-DF97E56BE389}">
      <dgm:prSet phldrT="[Текст]" custT="1"/>
      <dgm:spPr/>
      <dgm:t>
        <a:bodyPr/>
        <a:lstStyle/>
        <a:p>
          <a:r>
            <a:rPr lang="ru-RU" sz="1800" b="1" dirty="0" smtClean="0">
              <a:latin typeface="Comic Sans MS" pitchFamily="66" charset="0"/>
            </a:rPr>
            <a:t>Дешевая энергия</a:t>
          </a:r>
          <a:endParaRPr lang="ru-RU" sz="1800" b="1" dirty="0">
            <a:latin typeface="Comic Sans MS" pitchFamily="66" charset="0"/>
          </a:endParaRPr>
        </a:p>
      </dgm:t>
    </dgm:pt>
    <dgm:pt modelId="{7A8DC225-FDEA-473A-833B-D5EF7BFB772D}" type="parTrans" cxnId="{62B2B06F-0AA0-4AD0-AE89-5178503508F3}">
      <dgm:prSet/>
      <dgm:spPr/>
      <dgm:t>
        <a:bodyPr/>
        <a:lstStyle/>
        <a:p>
          <a:endParaRPr lang="ru-RU" b="1"/>
        </a:p>
      </dgm:t>
    </dgm:pt>
    <dgm:pt modelId="{E79B22DB-EF02-4E50-8946-CF26E33AACCB}" type="sibTrans" cxnId="{62B2B06F-0AA0-4AD0-AE89-5178503508F3}">
      <dgm:prSet/>
      <dgm:spPr/>
      <dgm:t>
        <a:bodyPr/>
        <a:lstStyle/>
        <a:p>
          <a:endParaRPr lang="ru-RU" b="1"/>
        </a:p>
      </dgm:t>
    </dgm:pt>
    <dgm:pt modelId="{F1314EE7-7D4C-410A-8A37-7B684A9324AF}">
      <dgm:prSet phldrT="[Текст]" custT="1"/>
      <dgm:spPr/>
      <dgm:t>
        <a:bodyPr/>
        <a:lstStyle/>
        <a:p>
          <a:r>
            <a:rPr lang="ru-RU" sz="1800" b="1" dirty="0" smtClean="0">
              <a:latin typeface="Comic Sans MS" pitchFamily="66" charset="0"/>
            </a:rPr>
            <a:t>Возобновляемый ресурс</a:t>
          </a:r>
          <a:endParaRPr lang="ru-RU" sz="1800" b="1" dirty="0">
            <a:latin typeface="Comic Sans MS" pitchFamily="66" charset="0"/>
          </a:endParaRPr>
        </a:p>
      </dgm:t>
    </dgm:pt>
    <dgm:pt modelId="{6A7FEC04-3495-4825-8CD1-AA6BF628EF04}" type="parTrans" cxnId="{9D1974DB-153F-42E6-8C08-57CCF7958EB6}">
      <dgm:prSet/>
      <dgm:spPr/>
      <dgm:t>
        <a:bodyPr/>
        <a:lstStyle/>
        <a:p>
          <a:endParaRPr lang="ru-RU" b="1"/>
        </a:p>
      </dgm:t>
    </dgm:pt>
    <dgm:pt modelId="{7E37D36B-2F53-4D8A-A1F7-7F61981C6F0D}" type="sibTrans" cxnId="{9D1974DB-153F-42E6-8C08-57CCF7958EB6}">
      <dgm:prSet/>
      <dgm:spPr/>
      <dgm:t>
        <a:bodyPr/>
        <a:lstStyle/>
        <a:p>
          <a:endParaRPr lang="ru-RU" b="1"/>
        </a:p>
      </dgm:t>
    </dgm:pt>
    <dgm:pt modelId="{E501301D-C0E0-43D8-B416-A18D74D81BBE}" type="pres">
      <dgm:prSet presAssocID="{324E92A4-1E0A-4CB0-99E2-649A70110F94}" presName="compositeShape" presStyleCnt="0">
        <dgm:presLayoutVars>
          <dgm:dir/>
          <dgm:resizeHandles/>
        </dgm:presLayoutVars>
      </dgm:prSet>
      <dgm:spPr/>
    </dgm:pt>
    <dgm:pt modelId="{3AF9BF35-D8C4-417E-9F96-754A540FA7C7}" type="pres">
      <dgm:prSet presAssocID="{324E92A4-1E0A-4CB0-99E2-649A70110F94}" presName="pyramid" presStyleLbl="node1" presStyleIdx="0" presStyleCnt="1"/>
      <dgm:spPr>
        <a:solidFill>
          <a:srgbClr val="0066CC"/>
        </a:solidFill>
      </dgm:spPr>
    </dgm:pt>
    <dgm:pt modelId="{69A47A44-AE5D-4C3C-81F5-8CAA94CF7F46}" type="pres">
      <dgm:prSet presAssocID="{324E92A4-1E0A-4CB0-99E2-649A70110F94}" presName="theList" presStyleCnt="0"/>
      <dgm:spPr/>
    </dgm:pt>
    <dgm:pt modelId="{26DBB555-63DB-4B63-900A-17A7EA4DCC71}" type="pres">
      <dgm:prSet presAssocID="{B8168BA5-6E02-4DB4-BA89-CCC62AED688E}" presName="aNode" presStyleLbl="fgAcc1" presStyleIdx="0" presStyleCnt="3" custScaleX="146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FE242-FBA3-44B3-8943-CF4DAED97B81}" type="pres">
      <dgm:prSet presAssocID="{B8168BA5-6E02-4DB4-BA89-CCC62AED688E}" presName="aSpace" presStyleCnt="0"/>
      <dgm:spPr/>
    </dgm:pt>
    <dgm:pt modelId="{7E399102-30DC-4ABB-81A5-B97143BC04CB}" type="pres">
      <dgm:prSet presAssocID="{C21C7867-46D3-47E2-A8C5-DF97E56BE389}" presName="aNode" presStyleLbl="fgAcc1" presStyleIdx="1" presStyleCnt="3" custScaleX="146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EBFCB-E63C-4AFB-91F7-41F9CA90F904}" type="pres">
      <dgm:prSet presAssocID="{C21C7867-46D3-47E2-A8C5-DF97E56BE389}" presName="aSpace" presStyleCnt="0"/>
      <dgm:spPr/>
    </dgm:pt>
    <dgm:pt modelId="{D9BB6C70-0C09-4482-B861-56CCD9F34CEA}" type="pres">
      <dgm:prSet presAssocID="{F1314EE7-7D4C-410A-8A37-7B684A9324AF}" presName="aNode" presStyleLbl="fgAcc1" presStyleIdx="2" presStyleCnt="3" custScaleX="146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D0CD8-7D3E-435E-B90C-2F36AEFA1260}" type="pres">
      <dgm:prSet presAssocID="{F1314EE7-7D4C-410A-8A37-7B684A9324AF}" presName="aSpace" presStyleCnt="0"/>
      <dgm:spPr/>
    </dgm:pt>
  </dgm:ptLst>
  <dgm:cxnLst>
    <dgm:cxn modelId="{A76154AD-D472-45BD-9E46-945D18895D27}" type="presOf" srcId="{C21C7867-46D3-47E2-A8C5-DF97E56BE389}" destId="{7E399102-30DC-4ABB-81A5-B97143BC04CB}" srcOrd="0" destOrd="0" presId="urn:microsoft.com/office/officeart/2005/8/layout/pyramid2"/>
    <dgm:cxn modelId="{1D35FBC8-5969-47EA-B123-D42075FE4959}" type="presOf" srcId="{B8168BA5-6E02-4DB4-BA89-CCC62AED688E}" destId="{26DBB555-63DB-4B63-900A-17A7EA4DCC71}" srcOrd="0" destOrd="0" presId="urn:microsoft.com/office/officeart/2005/8/layout/pyramid2"/>
    <dgm:cxn modelId="{9D1974DB-153F-42E6-8C08-57CCF7958EB6}" srcId="{324E92A4-1E0A-4CB0-99E2-649A70110F94}" destId="{F1314EE7-7D4C-410A-8A37-7B684A9324AF}" srcOrd="2" destOrd="0" parTransId="{6A7FEC04-3495-4825-8CD1-AA6BF628EF04}" sibTransId="{7E37D36B-2F53-4D8A-A1F7-7F61981C6F0D}"/>
    <dgm:cxn modelId="{0F681436-92A3-40E4-80A6-FDC058B5A364}" type="presOf" srcId="{324E92A4-1E0A-4CB0-99E2-649A70110F94}" destId="{E501301D-C0E0-43D8-B416-A18D74D81BBE}" srcOrd="0" destOrd="0" presId="urn:microsoft.com/office/officeart/2005/8/layout/pyramid2"/>
    <dgm:cxn modelId="{62B2B06F-0AA0-4AD0-AE89-5178503508F3}" srcId="{324E92A4-1E0A-4CB0-99E2-649A70110F94}" destId="{C21C7867-46D3-47E2-A8C5-DF97E56BE389}" srcOrd="1" destOrd="0" parTransId="{7A8DC225-FDEA-473A-833B-D5EF7BFB772D}" sibTransId="{E79B22DB-EF02-4E50-8946-CF26E33AACCB}"/>
    <dgm:cxn modelId="{A008C402-F4AB-4EDD-960C-607F73AB2714}" type="presOf" srcId="{F1314EE7-7D4C-410A-8A37-7B684A9324AF}" destId="{D9BB6C70-0C09-4482-B861-56CCD9F34CEA}" srcOrd="0" destOrd="0" presId="urn:microsoft.com/office/officeart/2005/8/layout/pyramid2"/>
    <dgm:cxn modelId="{F56CF674-2238-487B-A403-B9CFFBB2BAE0}" srcId="{324E92A4-1E0A-4CB0-99E2-649A70110F94}" destId="{B8168BA5-6E02-4DB4-BA89-CCC62AED688E}" srcOrd="0" destOrd="0" parTransId="{BDB54637-7315-4C08-960B-7819EBFC1CAB}" sibTransId="{4194EAE4-61ED-4E49-A40A-EA7040A2971C}"/>
    <dgm:cxn modelId="{87976040-A766-4A0D-833E-FB585A86B2B5}" type="presParOf" srcId="{E501301D-C0E0-43D8-B416-A18D74D81BBE}" destId="{3AF9BF35-D8C4-417E-9F96-754A540FA7C7}" srcOrd="0" destOrd="0" presId="urn:microsoft.com/office/officeart/2005/8/layout/pyramid2"/>
    <dgm:cxn modelId="{6FEA2B32-9FC9-4781-87B7-9CD55AFC3A2E}" type="presParOf" srcId="{E501301D-C0E0-43D8-B416-A18D74D81BBE}" destId="{69A47A44-AE5D-4C3C-81F5-8CAA94CF7F46}" srcOrd="1" destOrd="0" presId="urn:microsoft.com/office/officeart/2005/8/layout/pyramid2"/>
    <dgm:cxn modelId="{EFCA458B-AE58-4882-A3C4-6F62E634FB41}" type="presParOf" srcId="{69A47A44-AE5D-4C3C-81F5-8CAA94CF7F46}" destId="{26DBB555-63DB-4B63-900A-17A7EA4DCC71}" srcOrd="0" destOrd="0" presId="urn:microsoft.com/office/officeart/2005/8/layout/pyramid2"/>
    <dgm:cxn modelId="{A303F43E-728B-47C9-88F2-669748EA1983}" type="presParOf" srcId="{69A47A44-AE5D-4C3C-81F5-8CAA94CF7F46}" destId="{736FE242-FBA3-44B3-8943-CF4DAED97B81}" srcOrd="1" destOrd="0" presId="urn:microsoft.com/office/officeart/2005/8/layout/pyramid2"/>
    <dgm:cxn modelId="{358CD10E-6362-425B-B6FA-5F1FFA3A0977}" type="presParOf" srcId="{69A47A44-AE5D-4C3C-81F5-8CAA94CF7F46}" destId="{7E399102-30DC-4ABB-81A5-B97143BC04CB}" srcOrd="2" destOrd="0" presId="urn:microsoft.com/office/officeart/2005/8/layout/pyramid2"/>
    <dgm:cxn modelId="{6B2F2183-3BFA-41E6-B988-DF71C1F10BA4}" type="presParOf" srcId="{69A47A44-AE5D-4C3C-81F5-8CAA94CF7F46}" destId="{34FEBFCB-E63C-4AFB-91F7-41F9CA90F904}" srcOrd="3" destOrd="0" presId="urn:microsoft.com/office/officeart/2005/8/layout/pyramid2"/>
    <dgm:cxn modelId="{FA756852-69E9-466F-B4EB-265018DD3F15}" type="presParOf" srcId="{69A47A44-AE5D-4C3C-81F5-8CAA94CF7F46}" destId="{D9BB6C70-0C09-4482-B861-56CCD9F34CEA}" srcOrd="4" destOrd="0" presId="urn:microsoft.com/office/officeart/2005/8/layout/pyramid2"/>
    <dgm:cxn modelId="{073BF6B5-19E4-4AA7-831D-301FC5892BDA}" type="presParOf" srcId="{69A47A44-AE5D-4C3C-81F5-8CAA94CF7F46}" destId="{893D0CD8-7D3E-435E-B90C-2F36AEFA126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4E92A4-1E0A-4CB0-99E2-649A70110F9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B8168BA5-6E02-4DB4-BA89-CCC62AED688E}">
      <dgm:prSet phldrT="[Текст]" custT="1"/>
      <dgm:spPr/>
      <dgm:t>
        <a:bodyPr/>
        <a:lstStyle/>
        <a:p>
          <a:r>
            <a:rPr lang="ru-RU" sz="1800" b="1" dirty="0" smtClean="0">
              <a:latin typeface="Comic Sans MS" pitchFamily="66" charset="0"/>
            </a:rPr>
            <a:t>Малая мощность</a:t>
          </a:r>
          <a:endParaRPr lang="ru-RU" sz="1800" b="1" dirty="0">
            <a:latin typeface="Comic Sans MS" pitchFamily="66" charset="0"/>
          </a:endParaRPr>
        </a:p>
      </dgm:t>
    </dgm:pt>
    <dgm:pt modelId="{BDB54637-7315-4C08-960B-7819EBFC1CAB}" type="parTrans" cxnId="{F56CF674-2238-487B-A403-B9CFFBB2BAE0}">
      <dgm:prSet/>
      <dgm:spPr/>
      <dgm:t>
        <a:bodyPr/>
        <a:lstStyle/>
        <a:p>
          <a:endParaRPr lang="ru-RU" b="1"/>
        </a:p>
      </dgm:t>
    </dgm:pt>
    <dgm:pt modelId="{4194EAE4-61ED-4E49-A40A-EA7040A2971C}" type="sibTrans" cxnId="{F56CF674-2238-487B-A403-B9CFFBB2BAE0}">
      <dgm:prSet/>
      <dgm:spPr/>
      <dgm:t>
        <a:bodyPr/>
        <a:lstStyle/>
        <a:p>
          <a:endParaRPr lang="ru-RU" b="1"/>
        </a:p>
      </dgm:t>
    </dgm:pt>
    <dgm:pt modelId="{C21C7867-46D3-47E2-A8C5-DF97E56BE389}">
      <dgm:prSet phldrT="[Текст]" custT="1"/>
      <dgm:spPr/>
      <dgm:t>
        <a:bodyPr/>
        <a:lstStyle/>
        <a:p>
          <a:r>
            <a:rPr lang="ru-RU" sz="1800" b="1" dirty="0" smtClean="0">
              <a:latin typeface="Comic Sans MS" pitchFamily="66" charset="0"/>
            </a:rPr>
            <a:t>Шумовое загрязнение</a:t>
          </a:r>
          <a:endParaRPr lang="ru-RU" sz="1800" b="1" dirty="0">
            <a:latin typeface="Comic Sans MS" pitchFamily="66" charset="0"/>
          </a:endParaRPr>
        </a:p>
      </dgm:t>
    </dgm:pt>
    <dgm:pt modelId="{7A8DC225-FDEA-473A-833B-D5EF7BFB772D}" type="parTrans" cxnId="{62B2B06F-0AA0-4AD0-AE89-5178503508F3}">
      <dgm:prSet/>
      <dgm:spPr/>
      <dgm:t>
        <a:bodyPr/>
        <a:lstStyle/>
        <a:p>
          <a:endParaRPr lang="ru-RU" b="1"/>
        </a:p>
      </dgm:t>
    </dgm:pt>
    <dgm:pt modelId="{E79B22DB-EF02-4E50-8946-CF26E33AACCB}" type="sibTrans" cxnId="{62B2B06F-0AA0-4AD0-AE89-5178503508F3}">
      <dgm:prSet/>
      <dgm:spPr/>
      <dgm:t>
        <a:bodyPr/>
        <a:lstStyle/>
        <a:p>
          <a:endParaRPr lang="ru-RU" b="1"/>
        </a:p>
      </dgm:t>
    </dgm:pt>
    <dgm:pt modelId="{F1314EE7-7D4C-410A-8A37-7B684A9324AF}">
      <dgm:prSet phldrT="[Текст]" custT="1"/>
      <dgm:spPr/>
      <dgm:t>
        <a:bodyPr/>
        <a:lstStyle/>
        <a:p>
          <a:r>
            <a:rPr lang="ru-RU" sz="1800" b="1" dirty="0" smtClean="0">
              <a:latin typeface="Comic Sans MS" pitchFamily="66" charset="0"/>
            </a:rPr>
            <a:t>Помехи воздушному  сообщению</a:t>
          </a:r>
          <a:endParaRPr lang="ru-RU" sz="1800" b="1" dirty="0">
            <a:latin typeface="Comic Sans MS" pitchFamily="66" charset="0"/>
          </a:endParaRPr>
        </a:p>
      </dgm:t>
    </dgm:pt>
    <dgm:pt modelId="{6A7FEC04-3495-4825-8CD1-AA6BF628EF04}" type="parTrans" cxnId="{9D1974DB-153F-42E6-8C08-57CCF7958EB6}">
      <dgm:prSet/>
      <dgm:spPr/>
      <dgm:t>
        <a:bodyPr/>
        <a:lstStyle/>
        <a:p>
          <a:endParaRPr lang="ru-RU" b="1"/>
        </a:p>
      </dgm:t>
    </dgm:pt>
    <dgm:pt modelId="{7E37D36B-2F53-4D8A-A1F7-7F61981C6F0D}" type="sibTrans" cxnId="{9D1974DB-153F-42E6-8C08-57CCF7958EB6}">
      <dgm:prSet/>
      <dgm:spPr/>
      <dgm:t>
        <a:bodyPr/>
        <a:lstStyle/>
        <a:p>
          <a:endParaRPr lang="ru-RU" b="1"/>
        </a:p>
      </dgm:t>
    </dgm:pt>
    <dgm:pt modelId="{E501301D-C0E0-43D8-B416-A18D74D81BBE}" type="pres">
      <dgm:prSet presAssocID="{324E92A4-1E0A-4CB0-99E2-649A70110F94}" presName="compositeShape" presStyleCnt="0">
        <dgm:presLayoutVars>
          <dgm:dir/>
          <dgm:resizeHandles/>
        </dgm:presLayoutVars>
      </dgm:prSet>
      <dgm:spPr/>
    </dgm:pt>
    <dgm:pt modelId="{3AF9BF35-D8C4-417E-9F96-754A540FA7C7}" type="pres">
      <dgm:prSet presAssocID="{324E92A4-1E0A-4CB0-99E2-649A70110F94}" presName="pyramid" presStyleLbl="node1" presStyleIdx="0" presStyleCnt="1"/>
      <dgm:spPr>
        <a:solidFill>
          <a:srgbClr val="0066CC"/>
        </a:solidFill>
      </dgm:spPr>
    </dgm:pt>
    <dgm:pt modelId="{69A47A44-AE5D-4C3C-81F5-8CAA94CF7F46}" type="pres">
      <dgm:prSet presAssocID="{324E92A4-1E0A-4CB0-99E2-649A70110F94}" presName="theList" presStyleCnt="0"/>
      <dgm:spPr/>
    </dgm:pt>
    <dgm:pt modelId="{26DBB555-63DB-4B63-900A-17A7EA4DCC71}" type="pres">
      <dgm:prSet presAssocID="{B8168BA5-6E02-4DB4-BA89-CCC62AED688E}" presName="aNode" presStyleLbl="fgAcc1" presStyleIdx="0" presStyleCnt="3" custScaleX="150136" custLinFactY="-570" custLinFactNeighborX="222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FE242-FBA3-44B3-8943-CF4DAED97B81}" type="pres">
      <dgm:prSet presAssocID="{B8168BA5-6E02-4DB4-BA89-CCC62AED688E}" presName="aSpace" presStyleCnt="0"/>
      <dgm:spPr/>
    </dgm:pt>
    <dgm:pt modelId="{7E399102-30DC-4ABB-81A5-B97143BC04CB}" type="pres">
      <dgm:prSet presAssocID="{C21C7867-46D3-47E2-A8C5-DF97E56BE389}" presName="aNode" presStyleLbl="fgAcc1" presStyleIdx="1" presStyleCnt="3" custScaleX="150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EBFCB-E63C-4AFB-91F7-41F9CA90F904}" type="pres">
      <dgm:prSet presAssocID="{C21C7867-46D3-47E2-A8C5-DF97E56BE389}" presName="aSpace" presStyleCnt="0"/>
      <dgm:spPr/>
    </dgm:pt>
    <dgm:pt modelId="{D9BB6C70-0C09-4482-B861-56CCD9F34CEA}" type="pres">
      <dgm:prSet presAssocID="{F1314EE7-7D4C-410A-8A37-7B684A9324AF}" presName="aNode" presStyleLbl="fgAcc1" presStyleIdx="2" presStyleCnt="3" custScaleX="150136" custScaleY="158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D0CD8-7D3E-435E-B90C-2F36AEFA1260}" type="pres">
      <dgm:prSet presAssocID="{F1314EE7-7D4C-410A-8A37-7B684A9324AF}" presName="aSpace" presStyleCnt="0"/>
      <dgm:spPr/>
    </dgm:pt>
  </dgm:ptLst>
  <dgm:cxnLst>
    <dgm:cxn modelId="{EE9CE27C-08D8-4A56-A417-DE6F31BBC4FC}" type="presOf" srcId="{B8168BA5-6E02-4DB4-BA89-CCC62AED688E}" destId="{26DBB555-63DB-4B63-900A-17A7EA4DCC71}" srcOrd="0" destOrd="0" presId="urn:microsoft.com/office/officeart/2005/8/layout/pyramid2"/>
    <dgm:cxn modelId="{62B2B06F-0AA0-4AD0-AE89-5178503508F3}" srcId="{324E92A4-1E0A-4CB0-99E2-649A70110F94}" destId="{C21C7867-46D3-47E2-A8C5-DF97E56BE389}" srcOrd="1" destOrd="0" parTransId="{7A8DC225-FDEA-473A-833B-D5EF7BFB772D}" sibTransId="{E79B22DB-EF02-4E50-8946-CF26E33AACCB}"/>
    <dgm:cxn modelId="{F56CF674-2238-487B-A403-B9CFFBB2BAE0}" srcId="{324E92A4-1E0A-4CB0-99E2-649A70110F94}" destId="{B8168BA5-6E02-4DB4-BA89-CCC62AED688E}" srcOrd="0" destOrd="0" parTransId="{BDB54637-7315-4C08-960B-7819EBFC1CAB}" sibTransId="{4194EAE4-61ED-4E49-A40A-EA7040A2971C}"/>
    <dgm:cxn modelId="{4FC23E8E-A43F-484A-BCA7-6F6378641DCB}" type="presOf" srcId="{324E92A4-1E0A-4CB0-99E2-649A70110F94}" destId="{E501301D-C0E0-43D8-B416-A18D74D81BBE}" srcOrd="0" destOrd="0" presId="urn:microsoft.com/office/officeart/2005/8/layout/pyramid2"/>
    <dgm:cxn modelId="{9D1974DB-153F-42E6-8C08-57CCF7958EB6}" srcId="{324E92A4-1E0A-4CB0-99E2-649A70110F94}" destId="{F1314EE7-7D4C-410A-8A37-7B684A9324AF}" srcOrd="2" destOrd="0" parTransId="{6A7FEC04-3495-4825-8CD1-AA6BF628EF04}" sibTransId="{7E37D36B-2F53-4D8A-A1F7-7F61981C6F0D}"/>
    <dgm:cxn modelId="{193E04FE-0A15-4ED0-98E5-7C772D7C7CE9}" type="presOf" srcId="{C21C7867-46D3-47E2-A8C5-DF97E56BE389}" destId="{7E399102-30DC-4ABB-81A5-B97143BC04CB}" srcOrd="0" destOrd="0" presId="urn:microsoft.com/office/officeart/2005/8/layout/pyramid2"/>
    <dgm:cxn modelId="{8622E712-DE50-4DA9-AA46-8CBFD093D1F2}" type="presOf" srcId="{F1314EE7-7D4C-410A-8A37-7B684A9324AF}" destId="{D9BB6C70-0C09-4482-B861-56CCD9F34CEA}" srcOrd="0" destOrd="0" presId="urn:microsoft.com/office/officeart/2005/8/layout/pyramid2"/>
    <dgm:cxn modelId="{0890AD9F-7AA7-4664-B132-E8E958047F49}" type="presParOf" srcId="{E501301D-C0E0-43D8-B416-A18D74D81BBE}" destId="{3AF9BF35-D8C4-417E-9F96-754A540FA7C7}" srcOrd="0" destOrd="0" presId="urn:microsoft.com/office/officeart/2005/8/layout/pyramid2"/>
    <dgm:cxn modelId="{23FBE952-921E-4771-A7B9-BBF07453C4DB}" type="presParOf" srcId="{E501301D-C0E0-43D8-B416-A18D74D81BBE}" destId="{69A47A44-AE5D-4C3C-81F5-8CAA94CF7F46}" srcOrd="1" destOrd="0" presId="urn:microsoft.com/office/officeart/2005/8/layout/pyramid2"/>
    <dgm:cxn modelId="{D99679BD-CADF-4F38-96C3-C793C4CEEA23}" type="presParOf" srcId="{69A47A44-AE5D-4C3C-81F5-8CAA94CF7F46}" destId="{26DBB555-63DB-4B63-900A-17A7EA4DCC71}" srcOrd="0" destOrd="0" presId="urn:microsoft.com/office/officeart/2005/8/layout/pyramid2"/>
    <dgm:cxn modelId="{3D1622A4-7E6B-4BC3-AAA1-481C9891C52B}" type="presParOf" srcId="{69A47A44-AE5D-4C3C-81F5-8CAA94CF7F46}" destId="{736FE242-FBA3-44B3-8943-CF4DAED97B81}" srcOrd="1" destOrd="0" presId="urn:microsoft.com/office/officeart/2005/8/layout/pyramid2"/>
    <dgm:cxn modelId="{D217FB8D-DDCB-4C3F-B39C-BBBC88203943}" type="presParOf" srcId="{69A47A44-AE5D-4C3C-81F5-8CAA94CF7F46}" destId="{7E399102-30DC-4ABB-81A5-B97143BC04CB}" srcOrd="2" destOrd="0" presId="urn:microsoft.com/office/officeart/2005/8/layout/pyramid2"/>
    <dgm:cxn modelId="{4FE0D652-2BDF-42E7-A7D4-2CBFB80A6748}" type="presParOf" srcId="{69A47A44-AE5D-4C3C-81F5-8CAA94CF7F46}" destId="{34FEBFCB-E63C-4AFB-91F7-41F9CA90F904}" srcOrd="3" destOrd="0" presId="urn:microsoft.com/office/officeart/2005/8/layout/pyramid2"/>
    <dgm:cxn modelId="{B3ADF195-321D-4076-861F-CFBAD6ABDBF2}" type="presParOf" srcId="{69A47A44-AE5D-4C3C-81F5-8CAA94CF7F46}" destId="{D9BB6C70-0C09-4482-B861-56CCD9F34CEA}" srcOrd="4" destOrd="0" presId="urn:microsoft.com/office/officeart/2005/8/layout/pyramid2"/>
    <dgm:cxn modelId="{CC8FD264-D56D-47E3-B5B6-6713EC0B1985}" type="presParOf" srcId="{69A47A44-AE5D-4C3C-81F5-8CAA94CF7F46}" destId="{893D0CD8-7D3E-435E-B90C-2F36AEFA126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01E7F9-B611-4094-A265-DB87FDD4224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15BA7FA1-0ACB-4B20-8B38-2AC0B6ACB6A1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Шумовое загрязнение</a:t>
          </a:r>
          <a:endParaRPr lang="ru-RU" sz="1800" dirty="0">
            <a:latin typeface="Comic Sans MS" pitchFamily="66" charset="0"/>
          </a:endParaRPr>
        </a:p>
      </dgm:t>
    </dgm:pt>
    <dgm:pt modelId="{5484144F-6796-4B04-8057-F16630836B63}" type="parTrans" cxnId="{934C1E8E-C1BA-458B-92E6-55FC1EE7B0F8}">
      <dgm:prSet/>
      <dgm:spPr/>
      <dgm:t>
        <a:bodyPr/>
        <a:lstStyle/>
        <a:p>
          <a:endParaRPr lang="ru-RU"/>
        </a:p>
      </dgm:t>
    </dgm:pt>
    <dgm:pt modelId="{4AC9F41E-934D-400E-BC52-EB55F022B797}" type="sibTrans" cxnId="{934C1E8E-C1BA-458B-92E6-55FC1EE7B0F8}">
      <dgm:prSet/>
      <dgm:spPr/>
      <dgm:t>
        <a:bodyPr/>
        <a:lstStyle/>
        <a:p>
          <a:endParaRPr lang="ru-RU"/>
        </a:p>
      </dgm:t>
    </dgm:pt>
    <dgm:pt modelId="{A0701570-7678-4D70-AB7C-D2521198AC6E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Сейсмическая активность</a:t>
          </a:r>
          <a:endParaRPr lang="ru-RU" sz="1800" dirty="0">
            <a:latin typeface="Comic Sans MS" pitchFamily="66" charset="0"/>
          </a:endParaRPr>
        </a:p>
      </dgm:t>
    </dgm:pt>
    <dgm:pt modelId="{696FE46B-60C6-45FF-ABF8-90C4230E5635}" type="parTrans" cxnId="{FAF91E86-DC16-4E0E-AEA4-BA5E9ECBBAD7}">
      <dgm:prSet/>
      <dgm:spPr/>
      <dgm:t>
        <a:bodyPr/>
        <a:lstStyle/>
        <a:p>
          <a:endParaRPr lang="ru-RU"/>
        </a:p>
      </dgm:t>
    </dgm:pt>
    <dgm:pt modelId="{9AB49753-7D72-4D10-BE74-2B434DF53644}" type="sibTrans" cxnId="{FAF91E86-DC16-4E0E-AEA4-BA5E9ECBBAD7}">
      <dgm:prSet/>
      <dgm:spPr/>
      <dgm:t>
        <a:bodyPr/>
        <a:lstStyle/>
        <a:p>
          <a:endParaRPr lang="ru-RU"/>
        </a:p>
      </dgm:t>
    </dgm:pt>
    <dgm:pt modelId="{16E2BBE1-F013-4251-801A-E6E66D45C4C7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Оседание грунта</a:t>
          </a:r>
          <a:endParaRPr lang="ru-RU" sz="1800" dirty="0">
            <a:latin typeface="Comic Sans MS" pitchFamily="66" charset="0"/>
          </a:endParaRPr>
        </a:p>
      </dgm:t>
    </dgm:pt>
    <dgm:pt modelId="{8F89FAED-9C40-4DF5-B524-06B80331163B}" type="parTrans" cxnId="{B0776E2A-D32D-4AEA-A5B8-AD7D9D5FB127}">
      <dgm:prSet/>
      <dgm:spPr/>
      <dgm:t>
        <a:bodyPr/>
        <a:lstStyle/>
        <a:p>
          <a:endParaRPr lang="ru-RU"/>
        </a:p>
      </dgm:t>
    </dgm:pt>
    <dgm:pt modelId="{E6B4802F-B58E-4032-82B5-6A19888ED06C}" type="sibTrans" cxnId="{B0776E2A-D32D-4AEA-A5B8-AD7D9D5FB127}">
      <dgm:prSet/>
      <dgm:spPr/>
      <dgm:t>
        <a:bodyPr/>
        <a:lstStyle/>
        <a:p>
          <a:endParaRPr lang="ru-RU"/>
        </a:p>
      </dgm:t>
    </dgm:pt>
    <dgm:pt modelId="{BABD83CB-5996-4C25-90CF-401AB54E969E}" type="pres">
      <dgm:prSet presAssocID="{4201E7F9-B611-4094-A265-DB87FDD42248}" presName="compositeShape" presStyleCnt="0">
        <dgm:presLayoutVars>
          <dgm:dir/>
          <dgm:resizeHandles/>
        </dgm:presLayoutVars>
      </dgm:prSet>
      <dgm:spPr/>
    </dgm:pt>
    <dgm:pt modelId="{535422B2-A804-46C6-BB54-40D6CBBD175B}" type="pres">
      <dgm:prSet presAssocID="{4201E7F9-B611-4094-A265-DB87FDD42248}" presName="pyramid" presStyleLbl="node1" presStyleIdx="0" presStyleCnt="1"/>
      <dgm:spPr>
        <a:solidFill>
          <a:srgbClr val="0066CC"/>
        </a:solidFill>
      </dgm:spPr>
      <dgm:t>
        <a:bodyPr/>
        <a:lstStyle/>
        <a:p>
          <a:endParaRPr lang="ru-RU"/>
        </a:p>
      </dgm:t>
    </dgm:pt>
    <dgm:pt modelId="{FD5A78EF-1782-47C5-B098-7A8393B9DA3E}" type="pres">
      <dgm:prSet presAssocID="{4201E7F9-B611-4094-A265-DB87FDD42248}" presName="theList" presStyleCnt="0"/>
      <dgm:spPr/>
    </dgm:pt>
    <dgm:pt modelId="{ED044082-678C-4A03-807E-2D6A3B6D726E}" type="pres">
      <dgm:prSet presAssocID="{15BA7FA1-0ACB-4B20-8B38-2AC0B6ACB6A1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CA6CE-78A5-4798-88D4-FA4B7851D6F4}" type="pres">
      <dgm:prSet presAssocID="{15BA7FA1-0ACB-4B20-8B38-2AC0B6ACB6A1}" presName="aSpace" presStyleCnt="0"/>
      <dgm:spPr/>
    </dgm:pt>
    <dgm:pt modelId="{DECA23BA-4304-45E3-A3F6-15CD5FED4BF7}" type="pres">
      <dgm:prSet presAssocID="{A0701570-7678-4D70-AB7C-D2521198AC6E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CA15C-DA6F-4D92-932B-A3A60CE7F007}" type="pres">
      <dgm:prSet presAssocID="{A0701570-7678-4D70-AB7C-D2521198AC6E}" presName="aSpace" presStyleCnt="0"/>
      <dgm:spPr/>
    </dgm:pt>
    <dgm:pt modelId="{40063FB0-16E5-4088-8378-3E3F4342D81A}" type="pres">
      <dgm:prSet presAssocID="{16E2BBE1-F013-4251-801A-E6E66D45C4C7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3C50D-F1EF-4381-B26C-700930233FBA}" type="pres">
      <dgm:prSet presAssocID="{16E2BBE1-F013-4251-801A-E6E66D45C4C7}" presName="aSpace" presStyleCnt="0"/>
      <dgm:spPr/>
    </dgm:pt>
  </dgm:ptLst>
  <dgm:cxnLst>
    <dgm:cxn modelId="{C10CD45A-90C3-41C4-B743-819D733B232B}" type="presOf" srcId="{15BA7FA1-0ACB-4B20-8B38-2AC0B6ACB6A1}" destId="{ED044082-678C-4A03-807E-2D6A3B6D726E}" srcOrd="0" destOrd="0" presId="urn:microsoft.com/office/officeart/2005/8/layout/pyramid2"/>
    <dgm:cxn modelId="{C3943D81-12C4-497B-B8D6-508CEAF08370}" type="presOf" srcId="{16E2BBE1-F013-4251-801A-E6E66D45C4C7}" destId="{40063FB0-16E5-4088-8378-3E3F4342D81A}" srcOrd="0" destOrd="0" presId="urn:microsoft.com/office/officeart/2005/8/layout/pyramid2"/>
    <dgm:cxn modelId="{B27D1667-DF6B-4A73-ADE6-8A80C58FBEDA}" type="presOf" srcId="{4201E7F9-B611-4094-A265-DB87FDD42248}" destId="{BABD83CB-5996-4C25-90CF-401AB54E969E}" srcOrd="0" destOrd="0" presId="urn:microsoft.com/office/officeart/2005/8/layout/pyramid2"/>
    <dgm:cxn modelId="{B0776E2A-D32D-4AEA-A5B8-AD7D9D5FB127}" srcId="{4201E7F9-B611-4094-A265-DB87FDD42248}" destId="{16E2BBE1-F013-4251-801A-E6E66D45C4C7}" srcOrd="2" destOrd="0" parTransId="{8F89FAED-9C40-4DF5-B524-06B80331163B}" sibTransId="{E6B4802F-B58E-4032-82B5-6A19888ED06C}"/>
    <dgm:cxn modelId="{FAF91E86-DC16-4E0E-AEA4-BA5E9ECBBAD7}" srcId="{4201E7F9-B611-4094-A265-DB87FDD42248}" destId="{A0701570-7678-4D70-AB7C-D2521198AC6E}" srcOrd="1" destOrd="0" parTransId="{696FE46B-60C6-45FF-ABF8-90C4230E5635}" sibTransId="{9AB49753-7D72-4D10-BE74-2B434DF53644}"/>
    <dgm:cxn modelId="{673D95A4-FAC7-4C25-BBA8-ECDAE2D0853A}" type="presOf" srcId="{A0701570-7678-4D70-AB7C-D2521198AC6E}" destId="{DECA23BA-4304-45E3-A3F6-15CD5FED4BF7}" srcOrd="0" destOrd="0" presId="urn:microsoft.com/office/officeart/2005/8/layout/pyramid2"/>
    <dgm:cxn modelId="{934C1E8E-C1BA-458B-92E6-55FC1EE7B0F8}" srcId="{4201E7F9-B611-4094-A265-DB87FDD42248}" destId="{15BA7FA1-0ACB-4B20-8B38-2AC0B6ACB6A1}" srcOrd="0" destOrd="0" parTransId="{5484144F-6796-4B04-8057-F16630836B63}" sibTransId="{4AC9F41E-934D-400E-BC52-EB55F022B797}"/>
    <dgm:cxn modelId="{BC7AFD38-A8DD-4FCE-A008-56DC914056A9}" type="presParOf" srcId="{BABD83CB-5996-4C25-90CF-401AB54E969E}" destId="{535422B2-A804-46C6-BB54-40D6CBBD175B}" srcOrd="0" destOrd="0" presId="urn:microsoft.com/office/officeart/2005/8/layout/pyramid2"/>
    <dgm:cxn modelId="{3CFBE9EB-3020-41A0-ADAF-3508E9C038A5}" type="presParOf" srcId="{BABD83CB-5996-4C25-90CF-401AB54E969E}" destId="{FD5A78EF-1782-47C5-B098-7A8393B9DA3E}" srcOrd="1" destOrd="0" presId="urn:microsoft.com/office/officeart/2005/8/layout/pyramid2"/>
    <dgm:cxn modelId="{30EF2A76-03FA-45C1-9043-52C4CD6D21FC}" type="presParOf" srcId="{FD5A78EF-1782-47C5-B098-7A8393B9DA3E}" destId="{ED044082-678C-4A03-807E-2D6A3B6D726E}" srcOrd="0" destOrd="0" presId="urn:microsoft.com/office/officeart/2005/8/layout/pyramid2"/>
    <dgm:cxn modelId="{A1492195-AC06-496B-B651-6C7A17008447}" type="presParOf" srcId="{FD5A78EF-1782-47C5-B098-7A8393B9DA3E}" destId="{F32CA6CE-78A5-4798-88D4-FA4B7851D6F4}" srcOrd="1" destOrd="0" presId="urn:microsoft.com/office/officeart/2005/8/layout/pyramid2"/>
    <dgm:cxn modelId="{DB3E39EF-98A7-4547-BED4-A2A7F0850A45}" type="presParOf" srcId="{FD5A78EF-1782-47C5-B098-7A8393B9DA3E}" destId="{DECA23BA-4304-45E3-A3F6-15CD5FED4BF7}" srcOrd="2" destOrd="0" presId="urn:microsoft.com/office/officeart/2005/8/layout/pyramid2"/>
    <dgm:cxn modelId="{8E6EBCA5-572B-47A7-B7EF-C772A4DB316D}" type="presParOf" srcId="{FD5A78EF-1782-47C5-B098-7A8393B9DA3E}" destId="{D57CA15C-DA6F-4D92-932B-A3A60CE7F007}" srcOrd="3" destOrd="0" presId="urn:microsoft.com/office/officeart/2005/8/layout/pyramid2"/>
    <dgm:cxn modelId="{04FEC906-E108-4077-919D-98EDCE498EF8}" type="presParOf" srcId="{FD5A78EF-1782-47C5-B098-7A8393B9DA3E}" destId="{40063FB0-16E5-4088-8378-3E3F4342D81A}" srcOrd="4" destOrd="0" presId="urn:microsoft.com/office/officeart/2005/8/layout/pyramid2"/>
    <dgm:cxn modelId="{5B6B39A8-90C3-4329-B1BD-37780CED3162}" type="presParOf" srcId="{FD5A78EF-1782-47C5-B098-7A8393B9DA3E}" destId="{ABE3C50D-F1EF-4381-B26C-700930233FB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01E7F9-B611-4094-A265-DB87FDD4224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15BA7FA1-0ACB-4B20-8B38-2AC0B6ACB6A1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Энергия + тепло</a:t>
          </a:r>
          <a:endParaRPr lang="ru-RU" sz="1800" dirty="0">
            <a:latin typeface="Comic Sans MS" pitchFamily="66" charset="0"/>
          </a:endParaRPr>
        </a:p>
      </dgm:t>
    </dgm:pt>
    <dgm:pt modelId="{5484144F-6796-4B04-8057-F16630836B63}" type="parTrans" cxnId="{934C1E8E-C1BA-458B-92E6-55FC1EE7B0F8}">
      <dgm:prSet/>
      <dgm:spPr/>
      <dgm:t>
        <a:bodyPr/>
        <a:lstStyle/>
        <a:p>
          <a:endParaRPr lang="ru-RU"/>
        </a:p>
      </dgm:t>
    </dgm:pt>
    <dgm:pt modelId="{4AC9F41E-934D-400E-BC52-EB55F022B797}" type="sibTrans" cxnId="{934C1E8E-C1BA-458B-92E6-55FC1EE7B0F8}">
      <dgm:prSet/>
      <dgm:spPr/>
      <dgm:t>
        <a:bodyPr/>
        <a:lstStyle/>
        <a:p>
          <a:endParaRPr lang="ru-RU"/>
        </a:p>
      </dgm:t>
    </dgm:pt>
    <dgm:pt modelId="{A0701570-7678-4D70-AB7C-D2521198AC6E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Экологическая безопасность</a:t>
          </a:r>
          <a:endParaRPr lang="ru-RU" sz="1800" dirty="0">
            <a:latin typeface="Comic Sans MS" pitchFamily="66" charset="0"/>
          </a:endParaRPr>
        </a:p>
      </dgm:t>
    </dgm:pt>
    <dgm:pt modelId="{696FE46B-60C6-45FF-ABF8-90C4230E5635}" type="parTrans" cxnId="{FAF91E86-DC16-4E0E-AEA4-BA5E9ECBBAD7}">
      <dgm:prSet/>
      <dgm:spPr/>
      <dgm:t>
        <a:bodyPr/>
        <a:lstStyle/>
        <a:p>
          <a:endParaRPr lang="ru-RU"/>
        </a:p>
      </dgm:t>
    </dgm:pt>
    <dgm:pt modelId="{9AB49753-7D72-4D10-BE74-2B434DF53644}" type="sibTrans" cxnId="{FAF91E86-DC16-4E0E-AEA4-BA5E9ECBBAD7}">
      <dgm:prSet/>
      <dgm:spPr/>
      <dgm:t>
        <a:bodyPr/>
        <a:lstStyle/>
        <a:p>
          <a:endParaRPr lang="ru-RU"/>
        </a:p>
      </dgm:t>
    </dgm:pt>
    <dgm:pt modelId="{16E2BBE1-F013-4251-801A-E6E66D45C4C7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Неиссякаемый источник энергии</a:t>
          </a:r>
          <a:endParaRPr lang="ru-RU" sz="1800" dirty="0">
            <a:latin typeface="Comic Sans MS" pitchFamily="66" charset="0"/>
          </a:endParaRPr>
        </a:p>
      </dgm:t>
    </dgm:pt>
    <dgm:pt modelId="{8F89FAED-9C40-4DF5-B524-06B80331163B}" type="parTrans" cxnId="{B0776E2A-D32D-4AEA-A5B8-AD7D9D5FB127}">
      <dgm:prSet/>
      <dgm:spPr/>
      <dgm:t>
        <a:bodyPr/>
        <a:lstStyle/>
        <a:p>
          <a:endParaRPr lang="ru-RU"/>
        </a:p>
      </dgm:t>
    </dgm:pt>
    <dgm:pt modelId="{E6B4802F-B58E-4032-82B5-6A19888ED06C}" type="sibTrans" cxnId="{B0776E2A-D32D-4AEA-A5B8-AD7D9D5FB127}">
      <dgm:prSet/>
      <dgm:spPr/>
      <dgm:t>
        <a:bodyPr/>
        <a:lstStyle/>
        <a:p>
          <a:endParaRPr lang="ru-RU"/>
        </a:p>
      </dgm:t>
    </dgm:pt>
    <dgm:pt modelId="{BABD83CB-5996-4C25-90CF-401AB54E969E}" type="pres">
      <dgm:prSet presAssocID="{4201E7F9-B611-4094-A265-DB87FDD42248}" presName="compositeShape" presStyleCnt="0">
        <dgm:presLayoutVars>
          <dgm:dir/>
          <dgm:resizeHandles/>
        </dgm:presLayoutVars>
      </dgm:prSet>
      <dgm:spPr/>
    </dgm:pt>
    <dgm:pt modelId="{535422B2-A804-46C6-BB54-40D6CBBD175B}" type="pres">
      <dgm:prSet presAssocID="{4201E7F9-B611-4094-A265-DB87FDD42248}" presName="pyramid" presStyleLbl="node1" presStyleIdx="0" presStyleCnt="1"/>
      <dgm:spPr>
        <a:solidFill>
          <a:srgbClr val="0066CC"/>
        </a:solidFill>
      </dgm:spPr>
      <dgm:t>
        <a:bodyPr/>
        <a:lstStyle/>
        <a:p>
          <a:endParaRPr lang="ru-RU"/>
        </a:p>
      </dgm:t>
    </dgm:pt>
    <dgm:pt modelId="{FD5A78EF-1782-47C5-B098-7A8393B9DA3E}" type="pres">
      <dgm:prSet presAssocID="{4201E7F9-B611-4094-A265-DB87FDD42248}" presName="theList" presStyleCnt="0"/>
      <dgm:spPr/>
    </dgm:pt>
    <dgm:pt modelId="{ED044082-678C-4A03-807E-2D6A3B6D726E}" type="pres">
      <dgm:prSet presAssocID="{15BA7FA1-0ACB-4B20-8B38-2AC0B6ACB6A1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CA6CE-78A5-4798-88D4-FA4B7851D6F4}" type="pres">
      <dgm:prSet presAssocID="{15BA7FA1-0ACB-4B20-8B38-2AC0B6ACB6A1}" presName="aSpace" presStyleCnt="0"/>
      <dgm:spPr/>
    </dgm:pt>
    <dgm:pt modelId="{DECA23BA-4304-45E3-A3F6-15CD5FED4BF7}" type="pres">
      <dgm:prSet presAssocID="{A0701570-7678-4D70-AB7C-D2521198AC6E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CA15C-DA6F-4D92-932B-A3A60CE7F007}" type="pres">
      <dgm:prSet presAssocID="{A0701570-7678-4D70-AB7C-D2521198AC6E}" presName="aSpace" presStyleCnt="0"/>
      <dgm:spPr/>
    </dgm:pt>
    <dgm:pt modelId="{40063FB0-16E5-4088-8378-3E3F4342D81A}" type="pres">
      <dgm:prSet presAssocID="{16E2BBE1-F013-4251-801A-E6E66D45C4C7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3C50D-F1EF-4381-B26C-700930233FBA}" type="pres">
      <dgm:prSet presAssocID="{16E2BBE1-F013-4251-801A-E6E66D45C4C7}" presName="aSpace" presStyleCnt="0"/>
      <dgm:spPr/>
    </dgm:pt>
  </dgm:ptLst>
  <dgm:cxnLst>
    <dgm:cxn modelId="{197B310A-4DF3-4B6B-80C9-13D0FC38D3BC}" type="presOf" srcId="{16E2BBE1-F013-4251-801A-E6E66D45C4C7}" destId="{40063FB0-16E5-4088-8378-3E3F4342D81A}" srcOrd="0" destOrd="0" presId="urn:microsoft.com/office/officeart/2005/8/layout/pyramid2"/>
    <dgm:cxn modelId="{44816F08-7A01-453D-9467-4F6DE383FE9E}" type="presOf" srcId="{15BA7FA1-0ACB-4B20-8B38-2AC0B6ACB6A1}" destId="{ED044082-678C-4A03-807E-2D6A3B6D726E}" srcOrd="0" destOrd="0" presId="urn:microsoft.com/office/officeart/2005/8/layout/pyramid2"/>
    <dgm:cxn modelId="{B0776E2A-D32D-4AEA-A5B8-AD7D9D5FB127}" srcId="{4201E7F9-B611-4094-A265-DB87FDD42248}" destId="{16E2BBE1-F013-4251-801A-E6E66D45C4C7}" srcOrd="2" destOrd="0" parTransId="{8F89FAED-9C40-4DF5-B524-06B80331163B}" sibTransId="{E6B4802F-B58E-4032-82B5-6A19888ED06C}"/>
    <dgm:cxn modelId="{067C05B7-0F64-49CD-A50D-9EC7A1498742}" type="presOf" srcId="{4201E7F9-B611-4094-A265-DB87FDD42248}" destId="{BABD83CB-5996-4C25-90CF-401AB54E969E}" srcOrd="0" destOrd="0" presId="urn:microsoft.com/office/officeart/2005/8/layout/pyramid2"/>
    <dgm:cxn modelId="{11533C10-18E8-490A-9CC3-E02A39B87146}" type="presOf" srcId="{A0701570-7678-4D70-AB7C-D2521198AC6E}" destId="{DECA23BA-4304-45E3-A3F6-15CD5FED4BF7}" srcOrd="0" destOrd="0" presId="urn:microsoft.com/office/officeart/2005/8/layout/pyramid2"/>
    <dgm:cxn modelId="{FAF91E86-DC16-4E0E-AEA4-BA5E9ECBBAD7}" srcId="{4201E7F9-B611-4094-A265-DB87FDD42248}" destId="{A0701570-7678-4D70-AB7C-D2521198AC6E}" srcOrd="1" destOrd="0" parTransId="{696FE46B-60C6-45FF-ABF8-90C4230E5635}" sibTransId="{9AB49753-7D72-4D10-BE74-2B434DF53644}"/>
    <dgm:cxn modelId="{934C1E8E-C1BA-458B-92E6-55FC1EE7B0F8}" srcId="{4201E7F9-B611-4094-A265-DB87FDD42248}" destId="{15BA7FA1-0ACB-4B20-8B38-2AC0B6ACB6A1}" srcOrd="0" destOrd="0" parTransId="{5484144F-6796-4B04-8057-F16630836B63}" sibTransId="{4AC9F41E-934D-400E-BC52-EB55F022B797}"/>
    <dgm:cxn modelId="{67922BBA-AD55-45FA-9025-FE2C8CB38116}" type="presParOf" srcId="{BABD83CB-5996-4C25-90CF-401AB54E969E}" destId="{535422B2-A804-46C6-BB54-40D6CBBD175B}" srcOrd="0" destOrd="0" presId="urn:microsoft.com/office/officeart/2005/8/layout/pyramid2"/>
    <dgm:cxn modelId="{20FFC7FA-E8FB-4792-A7A7-E8CF706BB567}" type="presParOf" srcId="{BABD83CB-5996-4C25-90CF-401AB54E969E}" destId="{FD5A78EF-1782-47C5-B098-7A8393B9DA3E}" srcOrd="1" destOrd="0" presId="urn:microsoft.com/office/officeart/2005/8/layout/pyramid2"/>
    <dgm:cxn modelId="{8C665044-160E-42FE-B5BA-7574148E978D}" type="presParOf" srcId="{FD5A78EF-1782-47C5-B098-7A8393B9DA3E}" destId="{ED044082-678C-4A03-807E-2D6A3B6D726E}" srcOrd="0" destOrd="0" presId="urn:microsoft.com/office/officeart/2005/8/layout/pyramid2"/>
    <dgm:cxn modelId="{C99F4EF6-748F-40FE-B291-FDCCC9783585}" type="presParOf" srcId="{FD5A78EF-1782-47C5-B098-7A8393B9DA3E}" destId="{F32CA6CE-78A5-4798-88D4-FA4B7851D6F4}" srcOrd="1" destOrd="0" presId="urn:microsoft.com/office/officeart/2005/8/layout/pyramid2"/>
    <dgm:cxn modelId="{3F7F9531-E2E6-48D3-9C21-3B7081CFB38A}" type="presParOf" srcId="{FD5A78EF-1782-47C5-B098-7A8393B9DA3E}" destId="{DECA23BA-4304-45E3-A3F6-15CD5FED4BF7}" srcOrd="2" destOrd="0" presId="urn:microsoft.com/office/officeart/2005/8/layout/pyramid2"/>
    <dgm:cxn modelId="{CAB3BEBF-C3DF-4FB9-9160-6B9EEDCE788E}" type="presParOf" srcId="{FD5A78EF-1782-47C5-B098-7A8393B9DA3E}" destId="{D57CA15C-DA6F-4D92-932B-A3A60CE7F007}" srcOrd="3" destOrd="0" presId="urn:microsoft.com/office/officeart/2005/8/layout/pyramid2"/>
    <dgm:cxn modelId="{7171311F-9313-49DB-8564-066C1004618D}" type="presParOf" srcId="{FD5A78EF-1782-47C5-B098-7A8393B9DA3E}" destId="{40063FB0-16E5-4088-8378-3E3F4342D81A}" srcOrd="4" destOrd="0" presId="urn:microsoft.com/office/officeart/2005/8/layout/pyramid2"/>
    <dgm:cxn modelId="{D1D51EB7-F231-4730-B947-4933ECA2E9B3}" type="presParOf" srcId="{FD5A78EF-1782-47C5-B098-7A8393B9DA3E}" destId="{ABE3C50D-F1EF-4381-B26C-700930233FB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DF4A5A-B503-4227-B5ED-7D36EE95C72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FA5A8C93-6821-42D3-97BD-9988332F6DF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Comic Sans MS" pitchFamily="66" charset="0"/>
            </a:rPr>
            <a:t>Экологическая</a:t>
          </a:r>
          <a:br>
            <a:rPr lang="ru-RU" sz="1800" dirty="0" smtClean="0">
              <a:solidFill>
                <a:schemeClr val="bg1"/>
              </a:solidFill>
              <a:latin typeface="Comic Sans MS" pitchFamily="66" charset="0"/>
            </a:rPr>
          </a:br>
          <a:r>
            <a:rPr lang="ru-RU" sz="1800" dirty="0" smtClean="0">
              <a:solidFill>
                <a:schemeClr val="bg1"/>
              </a:solidFill>
              <a:latin typeface="Comic Sans MS" pitchFamily="66" charset="0"/>
            </a:rPr>
            <a:t>безопасность</a:t>
          </a:r>
          <a:endParaRPr lang="ru-RU" sz="1800" dirty="0">
            <a:solidFill>
              <a:schemeClr val="bg1"/>
            </a:solidFill>
            <a:latin typeface="Comic Sans MS" pitchFamily="66" charset="0"/>
          </a:endParaRPr>
        </a:p>
      </dgm:t>
    </dgm:pt>
    <dgm:pt modelId="{46D588A3-F7BE-484D-AB41-3D5AF27D47BD}" type="parTrans" cxnId="{A4DBFD6C-9CAB-45C0-AF9D-4E33F70B3D04}">
      <dgm:prSet/>
      <dgm:spPr/>
      <dgm:t>
        <a:bodyPr/>
        <a:lstStyle/>
        <a:p>
          <a:endParaRPr lang="ru-RU"/>
        </a:p>
      </dgm:t>
    </dgm:pt>
    <dgm:pt modelId="{B3A83257-779D-4C91-9960-34F55371321F}" type="sibTrans" cxnId="{A4DBFD6C-9CAB-45C0-AF9D-4E33F70B3D04}">
      <dgm:prSet/>
      <dgm:spPr/>
      <dgm:t>
        <a:bodyPr/>
        <a:lstStyle/>
        <a:p>
          <a:endParaRPr lang="ru-RU"/>
        </a:p>
      </dgm:t>
    </dgm:pt>
    <dgm:pt modelId="{25EBC861-E145-41F2-B2BA-ADB73791018C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Огромные запасы</a:t>
          </a:r>
          <a:endParaRPr lang="ru-RU" sz="1800" dirty="0">
            <a:latin typeface="Comic Sans MS" pitchFamily="66" charset="0"/>
          </a:endParaRPr>
        </a:p>
      </dgm:t>
    </dgm:pt>
    <dgm:pt modelId="{F786A625-6347-4A25-A3AA-0394253F689C}" type="parTrans" cxnId="{6D645EC0-03B2-46F4-9EA3-BAA2E6E30E7A}">
      <dgm:prSet/>
      <dgm:spPr/>
      <dgm:t>
        <a:bodyPr/>
        <a:lstStyle/>
        <a:p>
          <a:endParaRPr lang="ru-RU"/>
        </a:p>
      </dgm:t>
    </dgm:pt>
    <dgm:pt modelId="{56B83A99-B3BA-4E0F-A080-B5A979862C34}" type="sibTrans" cxnId="{6D645EC0-03B2-46F4-9EA3-BAA2E6E30E7A}">
      <dgm:prSet/>
      <dgm:spPr/>
      <dgm:t>
        <a:bodyPr/>
        <a:lstStyle/>
        <a:p>
          <a:endParaRPr lang="ru-RU"/>
        </a:p>
      </dgm:t>
    </dgm:pt>
    <dgm:pt modelId="{BAD1E1ED-AEF3-4BAD-BCD7-44BC92B0154C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Возобновляе</a:t>
          </a:r>
          <a:br>
            <a:rPr lang="ru-RU" sz="1800" dirty="0" smtClean="0">
              <a:latin typeface="Comic Sans MS" pitchFamily="66" charset="0"/>
            </a:rPr>
          </a:br>
          <a:r>
            <a:rPr lang="ru-RU" sz="1800" dirty="0" smtClean="0">
              <a:latin typeface="Comic Sans MS" pitchFamily="66" charset="0"/>
            </a:rPr>
            <a:t>мый ресурс</a:t>
          </a:r>
          <a:endParaRPr lang="ru-RU" sz="1800" dirty="0">
            <a:latin typeface="Comic Sans MS" pitchFamily="66" charset="0"/>
          </a:endParaRPr>
        </a:p>
      </dgm:t>
    </dgm:pt>
    <dgm:pt modelId="{61240000-4F05-478B-805D-2823FE50B5EC}" type="parTrans" cxnId="{1926E393-79F5-4C75-A240-890756746ACA}">
      <dgm:prSet/>
      <dgm:spPr/>
      <dgm:t>
        <a:bodyPr/>
        <a:lstStyle/>
        <a:p>
          <a:endParaRPr lang="ru-RU"/>
        </a:p>
      </dgm:t>
    </dgm:pt>
    <dgm:pt modelId="{2279C1DB-5678-4BF2-B6EB-AA31B2A849BE}" type="sibTrans" cxnId="{1926E393-79F5-4C75-A240-890756746ACA}">
      <dgm:prSet/>
      <dgm:spPr/>
      <dgm:t>
        <a:bodyPr/>
        <a:lstStyle/>
        <a:p>
          <a:endParaRPr lang="ru-RU"/>
        </a:p>
      </dgm:t>
    </dgm:pt>
    <dgm:pt modelId="{E647F8C5-7C41-4AA7-AA58-66840138F31D}" type="pres">
      <dgm:prSet presAssocID="{5CDF4A5A-B503-4227-B5ED-7D36EE95C723}" presName="compositeShape" presStyleCnt="0">
        <dgm:presLayoutVars>
          <dgm:dir/>
          <dgm:resizeHandles/>
        </dgm:presLayoutVars>
      </dgm:prSet>
      <dgm:spPr/>
    </dgm:pt>
    <dgm:pt modelId="{8485BC0C-4E23-45AC-9693-878519CE1398}" type="pres">
      <dgm:prSet presAssocID="{5CDF4A5A-B503-4227-B5ED-7D36EE95C723}" presName="pyramid" presStyleLbl="node1" presStyleIdx="0" presStyleCnt="1"/>
      <dgm:spPr>
        <a:solidFill>
          <a:srgbClr val="0066CC"/>
        </a:solidFill>
      </dgm:spPr>
    </dgm:pt>
    <dgm:pt modelId="{7E208EE9-7C6C-459F-A4F2-10D076088334}" type="pres">
      <dgm:prSet presAssocID="{5CDF4A5A-B503-4227-B5ED-7D36EE95C723}" presName="theList" presStyleCnt="0"/>
      <dgm:spPr/>
    </dgm:pt>
    <dgm:pt modelId="{26E7B3CD-FD77-4ED8-BA9C-DDAE0C0E206C}" type="pres">
      <dgm:prSet presAssocID="{FA5A8C93-6821-42D3-97BD-9988332F6DFA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70C1C-C288-4E40-8D6B-6B77A15B5F80}" type="pres">
      <dgm:prSet presAssocID="{FA5A8C93-6821-42D3-97BD-9988332F6DFA}" presName="aSpace" presStyleCnt="0"/>
      <dgm:spPr/>
    </dgm:pt>
    <dgm:pt modelId="{3A4B5EFC-F5EE-4796-AF8E-FAA31D60F799}" type="pres">
      <dgm:prSet presAssocID="{25EBC861-E145-41F2-B2BA-ADB73791018C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FB1AE-0B5D-4E3C-882A-55484FBE6E5E}" type="pres">
      <dgm:prSet presAssocID="{25EBC861-E145-41F2-B2BA-ADB73791018C}" presName="aSpace" presStyleCnt="0"/>
      <dgm:spPr/>
    </dgm:pt>
    <dgm:pt modelId="{E3828FB6-FACF-4030-923A-B4E147688BFC}" type="pres">
      <dgm:prSet presAssocID="{BAD1E1ED-AEF3-4BAD-BCD7-44BC92B0154C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5456F-DDF7-4B30-9653-8563E9E91AEF}" type="pres">
      <dgm:prSet presAssocID="{BAD1E1ED-AEF3-4BAD-BCD7-44BC92B0154C}" presName="aSpace" presStyleCnt="0"/>
      <dgm:spPr/>
    </dgm:pt>
  </dgm:ptLst>
  <dgm:cxnLst>
    <dgm:cxn modelId="{A4DBFD6C-9CAB-45C0-AF9D-4E33F70B3D04}" srcId="{5CDF4A5A-B503-4227-B5ED-7D36EE95C723}" destId="{FA5A8C93-6821-42D3-97BD-9988332F6DFA}" srcOrd="0" destOrd="0" parTransId="{46D588A3-F7BE-484D-AB41-3D5AF27D47BD}" sibTransId="{B3A83257-779D-4C91-9960-34F55371321F}"/>
    <dgm:cxn modelId="{53C8472E-EB60-4640-AC1A-EFFD133CF7C0}" type="presOf" srcId="{FA5A8C93-6821-42D3-97BD-9988332F6DFA}" destId="{26E7B3CD-FD77-4ED8-BA9C-DDAE0C0E206C}" srcOrd="0" destOrd="0" presId="urn:microsoft.com/office/officeart/2005/8/layout/pyramid2"/>
    <dgm:cxn modelId="{7ED49EE1-1842-4827-88BE-6397B45F50BE}" type="presOf" srcId="{5CDF4A5A-B503-4227-B5ED-7D36EE95C723}" destId="{E647F8C5-7C41-4AA7-AA58-66840138F31D}" srcOrd="0" destOrd="0" presId="urn:microsoft.com/office/officeart/2005/8/layout/pyramid2"/>
    <dgm:cxn modelId="{BE8A8F06-6A81-4FF1-9A5D-BF70B18C6371}" type="presOf" srcId="{BAD1E1ED-AEF3-4BAD-BCD7-44BC92B0154C}" destId="{E3828FB6-FACF-4030-923A-B4E147688BFC}" srcOrd="0" destOrd="0" presId="urn:microsoft.com/office/officeart/2005/8/layout/pyramid2"/>
    <dgm:cxn modelId="{7732B656-BA31-4589-AA74-65ECF46D14FD}" type="presOf" srcId="{25EBC861-E145-41F2-B2BA-ADB73791018C}" destId="{3A4B5EFC-F5EE-4796-AF8E-FAA31D60F799}" srcOrd="0" destOrd="0" presId="urn:microsoft.com/office/officeart/2005/8/layout/pyramid2"/>
    <dgm:cxn modelId="{6D645EC0-03B2-46F4-9EA3-BAA2E6E30E7A}" srcId="{5CDF4A5A-B503-4227-B5ED-7D36EE95C723}" destId="{25EBC861-E145-41F2-B2BA-ADB73791018C}" srcOrd="1" destOrd="0" parTransId="{F786A625-6347-4A25-A3AA-0394253F689C}" sibTransId="{56B83A99-B3BA-4E0F-A080-B5A979862C34}"/>
    <dgm:cxn modelId="{1926E393-79F5-4C75-A240-890756746ACA}" srcId="{5CDF4A5A-B503-4227-B5ED-7D36EE95C723}" destId="{BAD1E1ED-AEF3-4BAD-BCD7-44BC92B0154C}" srcOrd="2" destOrd="0" parTransId="{61240000-4F05-478B-805D-2823FE50B5EC}" sibTransId="{2279C1DB-5678-4BF2-B6EB-AA31B2A849BE}"/>
    <dgm:cxn modelId="{7687A070-88A1-4232-AAF0-4287FF877B4B}" type="presParOf" srcId="{E647F8C5-7C41-4AA7-AA58-66840138F31D}" destId="{8485BC0C-4E23-45AC-9693-878519CE1398}" srcOrd="0" destOrd="0" presId="urn:microsoft.com/office/officeart/2005/8/layout/pyramid2"/>
    <dgm:cxn modelId="{AEB40F11-7512-4E98-8030-33235CB598E1}" type="presParOf" srcId="{E647F8C5-7C41-4AA7-AA58-66840138F31D}" destId="{7E208EE9-7C6C-459F-A4F2-10D076088334}" srcOrd="1" destOrd="0" presId="urn:microsoft.com/office/officeart/2005/8/layout/pyramid2"/>
    <dgm:cxn modelId="{E7BFD8B0-60A1-4BDE-8CEC-2E1FA1B35805}" type="presParOf" srcId="{7E208EE9-7C6C-459F-A4F2-10D076088334}" destId="{26E7B3CD-FD77-4ED8-BA9C-DDAE0C0E206C}" srcOrd="0" destOrd="0" presId="urn:microsoft.com/office/officeart/2005/8/layout/pyramid2"/>
    <dgm:cxn modelId="{EF1CD82B-E45D-4F28-964E-2180F1199988}" type="presParOf" srcId="{7E208EE9-7C6C-459F-A4F2-10D076088334}" destId="{D9270C1C-C288-4E40-8D6B-6B77A15B5F80}" srcOrd="1" destOrd="0" presId="urn:microsoft.com/office/officeart/2005/8/layout/pyramid2"/>
    <dgm:cxn modelId="{E6CF273B-63EF-406F-8902-3BD07C68DB2E}" type="presParOf" srcId="{7E208EE9-7C6C-459F-A4F2-10D076088334}" destId="{3A4B5EFC-F5EE-4796-AF8E-FAA31D60F799}" srcOrd="2" destOrd="0" presId="urn:microsoft.com/office/officeart/2005/8/layout/pyramid2"/>
    <dgm:cxn modelId="{2ABB3264-B4D0-489B-8A21-4B9D909F5820}" type="presParOf" srcId="{7E208EE9-7C6C-459F-A4F2-10D076088334}" destId="{281FB1AE-0B5D-4E3C-882A-55484FBE6E5E}" srcOrd="3" destOrd="0" presId="urn:microsoft.com/office/officeart/2005/8/layout/pyramid2"/>
    <dgm:cxn modelId="{08062235-4B4A-4D59-A0FB-4DEAE8737017}" type="presParOf" srcId="{7E208EE9-7C6C-459F-A4F2-10D076088334}" destId="{E3828FB6-FACF-4030-923A-B4E147688BFC}" srcOrd="4" destOrd="0" presId="urn:microsoft.com/office/officeart/2005/8/layout/pyramid2"/>
    <dgm:cxn modelId="{CF651347-9D4F-4A5B-8A53-4454DF5BEE48}" type="presParOf" srcId="{7E208EE9-7C6C-459F-A4F2-10D076088334}" destId="{6F55456F-DDF7-4B30-9653-8563E9E91AE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CDF4A5A-B503-4227-B5ED-7D36EE95C72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FA5A8C93-6821-42D3-97BD-9988332F6DFA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Дорогое строительство</a:t>
          </a:r>
          <a:endParaRPr lang="ru-RU" sz="1800" dirty="0">
            <a:latin typeface="Comic Sans MS" pitchFamily="66" charset="0"/>
          </a:endParaRPr>
        </a:p>
      </dgm:t>
    </dgm:pt>
    <dgm:pt modelId="{46D588A3-F7BE-484D-AB41-3D5AF27D47BD}" type="parTrans" cxnId="{A4DBFD6C-9CAB-45C0-AF9D-4E33F70B3D04}">
      <dgm:prSet/>
      <dgm:spPr/>
      <dgm:t>
        <a:bodyPr/>
        <a:lstStyle/>
        <a:p>
          <a:endParaRPr lang="ru-RU"/>
        </a:p>
      </dgm:t>
    </dgm:pt>
    <dgm:pt modelId="{B3A83257-779D-4C91-9960-34F55371321F}" type="sibTrans" cxnId="{A4DBFD6C-9CAB-45C0-AF9D-4E33F70B3D04}">
      <dgm:prSet/>
      <dgm:spPr/>
      <dgm:t>
        <a:bodyPr/>
        <a:lstStyle/>
        <a:p>
          <a:endParaRPr lang="ru-RU"/>
        </a:p>
      </dgm:t>
    </dgm:pt>
    <dgm:pt modelId="{25EBC861-E145-41F2-B2BA-ADB73791018C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Зависимость от времени года</a:t>
          </a:r>
          <a:endParaRPr lang="ru-RU" sz="1800" dirty="0">
            <a:latin typeface="Comic Sans MS" pitchFamily="66" charset="0"/>
          </a:endParaRPr>
        </a:p>
      </dgm:t>
    </dgm:pt>
    <dgm:pt modelId="{F786A625-6347-4A25-A3AA-0394253F689C}" type="parTrans" cxnId="{6D645EC0-03B2-46F4-9EA3-BAA2E6E30E7A}">
      <dgm:prSet/>
      <dgm:spPr/>
      <dgm:t>
        <a:bodyPr/>
        <a:lstStyle/>
        <a:p>
          <a:endParaRPr lang="ru-RU"/>
        </a:p>
      </dgm:t>
    </dgm:pt>
    <dgm:pt modelId="{56B83A99-B3BA-4E0F-A080-B5A979862C34}" type="sibTrans" cxnId="{6D645EC0-03B2-46F4-9EA3-BAA2E6E30E7A}">
      <dgm:prSet/>
      <dgm:spPr/>
      <dgm:t>
        <a:bodyPr/>
        <a:lstStyle/>
        <a:p>
          <a:endParaRPr lang="ru-RU"/>
        </a:p>
      </dgm:t>
    </dgm:pt>
    <dgm:pt modelId="{BAD1E1ED-AEF3-4BAD-BCD7-44BC92B0154C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Проблема утилизации</a:t>
          </a:r>
          <a:endParaRPr lang="ru-RU" sz="1800" dirty="0">
            <a:latin typeface="Comic Sans MS" pitchFamily="66" charset="0"/>
          </a:endParaRPr>
        </a:p>
      </dgm:t>
    </dgm:pt>
    <dgm:pt modelId="{61240000-4F05-478B-805D-2823FE50B5EC}" type="parTrans" cxnId="{1926E393-79F5-4C75-A240-890756746ACA}">
      <dgm:prSet/>
      <dgm:spPr/>
      <dgm:t>
        <a:bodyPr/>
        <a:lstStyle/>
        <a:p>
          <a:endParaRPr lang="ru-RU"/>
        </a:p>
      </dgm:t>
    </dgm:pt>
    <dgm:pt modelId="{2279C1DB-5678-4BF2-B6EB-AA31B2A849BE}" type="sibTrans" cxnId="{1926E393-79F5-4C75-A240-890756746ACA}">
      <dgm:prSet/>
      <dgm:spPr/>
      <dgm:t>
        <a:bodyPr/>
        <a:lstStyle/>
        <a:p>
          <a:endParaRPr lang="ru-RU"/>
        </a:p>
      </dgm:t>
    </dgm:pt>
    <dgm:pt modelId="{E647F8C5-7C41-4AA7-AA58-66840138F31D}" type="pres">
      <dgm:prSet presAssocID="{5CDF4A5A-B503-4227-B5ED-7D36EE95C723}" presName="compositeShape" presStyleCnt="0">
        <dgm:presLayoutVars>
          <dgm:dir/>
          <dgm:resizeHandles/>
        </dgm:presLayoutVars>
      </dgm:prSet>
      <dgm:spPr/>
    </dgm:pt>
    <dgm:pt modelId="{8485BC0C-4E23-45AC-9693-878519CE1398}" type="pres">
      <dgm:prSet presAssocID="{5CDF4A5A-B503-4227-B5ED-7D36EE95C723}" presName="pyramid" presStyleLbl="node1" presStyleIdx="0" presStyleCnt="1"/>
      <dgm:spPr>
        <a:solidFill>
          <a:srgbClr val="0066CC"/>
        </a:solidFill>
      </dgm:spPr>
    </dgm:pt>
    <dgm:pt modelId="{7E208EE9-7C6C-459F-A4F2-10D076088334}" type="pres">
      <dgm:prSet presAssocID="{5CDF4A5A-B503-4227-B5ED-7D36EE95C723}" presName="theList" presStyleCnt="0"/>
      <dgm:spPr/>
    </dgm:pt>
    <dgm:pt modelId="{26E7B3CD-FD77-4ED8-BA9C-DDAE0C0E206C}" type="pres">
      <dgm:prSet presAssocID="{FA5A8C93-6821-42D3-97BD-9988332F6DFA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70C1C-C288-4E40-8D6B-6B77A15B5F80}" type="pres">
      <dgm:prSet presAssocID="{FA5A8C93-6821-42D3-97BD-9988332F6DFA}" presName="aSpace" presStyleCnt="0"/>
      <dgm:spPr/>
    </dgm:pt>
    <dgm:pt modelId="{3A4B5EFC-F5EE-4796-AF8E-FAA31D60F799}" type="pres">
      <dgm:prSet presAssocID="{25EBC861-E145-41F2-B2BA-ADB73791018C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FB1AE-0B5D-4E3C-882A-55484FBE6E5E}" type="pres">
      <dgm:prSet presAssocID="{25EBC861-E145-41F2-B2BA-ADB73791018C}" presName="aSpace" presStyleCnt="0"/>
      <dgm:spPr/>
    </dgm:pt>
    <dgm:pt modelId="{E3828FB6-FACF-4030-923A-B4E147688BFC}" type="pres">
      <dgm:prSet presAssocID="{BAD1E1ED-AEF3-4BAD-BCD7-44BC92B0154C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5456F-DDF7-4B30-9653-8563E9E91AEF}" type="pres">
      <dgm:prSet presAssocID="{BAD1E1ED-AEF3-4BAD-BCD7-44BC92B0154C}" presName="aSpace" presStyleCnt="0"/>
      <dgm:spPr/>
    </dgm:pt>
  </dgm:ptLst>
  <dgm:cxnLst>
    <dgm:cxn modelId="{A4DBFD6C-9CAB-45C0-AF9D-4E33F70B3D04}" srcId="{5CDF4A5A-B503-4227-B5ED-7D36EE95C723}" destId="{FA5A8C93-6821-42D3-97BD-9988332F6DFA}" srcOrd="0" destOrd="0" parTransId="{46D588A3-F7BE-484D-AB41-3D5AF27D47BD}" sibTransId="{B3A83257-779D-4C91-9960-34F55371321F}"/>
    <dgm:cxn modelId="{6CF9ECA1-1372-49B8-B2F1-1950A8D4187D}" type="presOf" srcId="{FA5A8C93-6821-42D3-97BD-9988332F6DFA}" destId="{26E7B3CD-FD77-4ED8-BA9C-DDAE0C0E206C}" srcOrd="0" destOrd="0" presId="urn:microsoft.com/office/officeart/2005/8/layout/pyramid2"/>
    <dgm:cxn modelId="{F7FC6712-98C4-4A2D-824E-1E5AD3799CA1}" type="presOf" srcId="{BAD1E1ED-AEF3-4BAD-BCD7-44BC92B0154C}" destId="{E3828FB6-FACF-4030-923A-B4E147688BFC}" srcOrd="0" destOrd="0" presId="urn:microsoft.com/office/officeart/2005/8/layout/pyramid2"/>
    <dgm:cxn modelId="{9F19EDD0-C46C-4BB0-ADED-37549F394FB1}" type="presOf" srcId="{25EBC861-E145-41F2-B2BA-ADB73791018C}" destId="{3A4B5EFC-F5EE-4796-AF8E-FAA31D60F799}" srcOrd="0" destOrd="0" presId="urn:microsoft.com/office/officeart/2005/8/layout/pyramid2"/>
    <dgm:cxn modelId="{6D645EC0-03B2-46F4-9EA3-BAA2E6E30E7A}" srcId="{5CDF4A5A-B503-4227-B5ED-7D36EE95C723}" destId="{25EBC861-E145-41F2-B2BA-ADB73791018C}" srcOrd="1" destOrd="0" parTransId="{F786A625-6347-4A25-A3AA-0394253F689C}" sibTransId="{56B83A99-B3BA-4E0F-A080-B5A979862C34}"/>
    <dgm:cxn modelId="{A3568D84-CD4B-46D2-9011-911ADBCF9765}" type="presOf" srcId="{5CDF4A5A-B503-4227-B5ED-7D36EE95C723}" destId="{E647F8C5-7C41-4AA7-AA58-66840138F31D}" srcOrd="0" destOrd="0" presId="urn:microsoft.com/office/officeart/2005/8/layout/pyramid2"/>
    <dgm:cxn modelId="{1926E393-79F5-4C75-A240-890756746ACA}" srcId="{5CDF4A5A-B503-4227-B5ED-7D36EE95C723}" destId="{BAD1E1ED-AEF3-4BAD-BCD7-44BC92B0154C}" srcOrd="2" destOrd="0" parTransId="{61240000-4F05-478B-805D-2823FE50B5EC}" sibTransId="{2279C1DB-5678-4BF2-B6EB-AA31B2A849BE}"/>
    <dgm:cxn modelId="{80F4751D-0C75-4AD5-A7F0-DCBC9515F8B4}" type="presParOf" srcId="{E647F8C5-7C41-4AA7-AA58-66840138F31D}" destId="{8485BC0C-4E23-45AC-9693-878519CE1398}" srcOrd="0" destOrd="0" presId="urn:microsoft.com/office/officeart/2005/8/layout/pyramid2"/>
    <dgm:cxn modelId="{7B2D5BEA-6589-4696-9650-E21D09C76ED2}" type="presParOf" srcId="{E647F8C5-7C41-4AA7-AA58-66840138F31D}" destId="{7E208EE9-7C6C-459F-A4F2-10D076088334}" srcOrd="1" destOrd="0" presId="urn:microsoft.com/office/officeart/2005/8/layout/pyramid2"/>
    <dgm:cxn modelId="{874EEC9A-2875-4B6A-A03C-1DD7D44466FA}" type="presParOf" srcId="{7E208EE9-7C6C-459F-A4F2-10D076088334}" destId="{26E7B3CD-FD77-4ED8-BA9C-DDAE0C0E206C}" srcOrd="0" destOrd="0" presId="urn:microsoft.com/office/officeart/2005/8/layout/pyramid2"/>
    <dgm:cxn modelId="{E2807F97-FAEB-4D57-939E-CCF1B1D45304}" type="presParOf" srcId="{7E208EE9-7C6C-459F-A4F2-10D076088334}" destId="{D9270C1C-C288-4E40-8D6B-6B77A15B5F80}" srcOrd="1" destOrd="0" presId="urn:microsoft.com/office/officeart/2005/8/layout/pyramid2"/>
    <dgm:cxn modelId="{BFF91E95-9753-4EE8-9B89-FC2C1AF7D90A}" type="presParOf" srcId="{7E208EE9-7C6C-459F-A4F2-10D076088334}" destId="{3A4B5EFC-F5EE-4796-AF8E-FAA31D60F799}" srcOrd="2" destOrd="0" presId="urn:microsoft.com/office/officeart/2005/8/layout/pyramid2"/>
    <dgm:cxn modelId="{D6099953-7683-454F-BE47-A66247CD0A3D}" type="presParOf" srcId="{7E208EE9-7C6C-459F-A4F2-10D076088334}" destId="{281FB1AE-0B5D-4E3C-882A-55484FBE6E5E}" srcOrd="3" destOrd="0" presId="urn:microsoft.com/office/officeart/2005/8/layout/pyramid2"/>
    <dgm:cxn modelId="{9C67DF16-8024-46A9-B91C-A38CF97A3A25}" type="presParOf" srcId="{7E208EE9-7C6C-459F-A4F2-10D076088334}" destId="{E3828FB6-FACF-4030-923A-B4E147688BFC}" srcOrd="4" destOrd="0" presId="urn:microsoft.com/office/officeart/2005/8/layout/pyramid2"/>
    <dgm:cxn modelId="{A6622E86-5EF6-4553-9B95-064915CB2F06}" type="presParOf" srcId="{7E208EE9-7C6C-459F-A4F2-10D076088334}" destId="{6F55456F-DDF7-4B30-9653-8563E9E91AEF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2D936-A44C-4778-8DEF-0738F0E566B0}">
      <dsp:nvSpPr>
        <dsp:cNvPr id="0" name=""/>
        <dsp:cNvSpPr/>
      </dsp:nvSpPr>
      <dsp:spPr>
        <a:xfrm>
          <a:off x="255586" y="0"/>
          <a:ext cx="2889256" cy="2889256"/>
        </a:xfrm>
        <a:prstGeom prst="triangle">
          <a:avLst/>
        </a:prstGeom>
        <a:solidFill>
          <a:srgbClr val="0066C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7E1B7-262E-4122-88B6-9407C4CDF9FD}">
      <dsp:nvSpPr>
        <dsp:cNvPr id="0" name=""/>
        <dsp:cNvSpPr/>
      </dsp:nvSpPr>
      <dsp:spPr>
        <a:xfrm>
          <a:off x="1700214" y="290024"/>
          <a:ext cx="1878016" cy="6512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omic Sans MS" pitchFamily="66" charset="0"/>
            </a:rPr>
            <a:t>Экологическая безопасность</a:t>
          </a:r>
          <a:endParaRPr lang="ru-RU" sz="1800" b="1" kern="1200" dirty="0">
            <a:latin typeface="Comic Sans MS" pitchFamily="66" charset="0"/>
          </a:endParaRPr>
        </a:p>
      </dsp:txBody>
      <dsp:txXfrm>
        <a:off x="1732004" y="321814"/>
        <a:ext cx="1814436" cy="587631"/>
      </dsp:txXfrm>
    </dsp:sp>
    <dsp:sp modelId="{DD4A142D-84B9-4B62-9CBA-03AA6F37622D}">
      <dsp:nvSpPr>
        <dsp:cNvPr id="0" name=""/>
        <dsp:cNvSpPr/>
      </dsp:nvSpPr>
      <dsp:spPr>
        <a:xfrm>
          <a:off x="1700214" y="1022636"/>
          <a:ext cx="1878016" cy="6512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omic Sans MS" pitchFamily="66" charset="0"/>
            </a:rPr>
            <a:t>Дешевая </a:t>
          </a:r>
          <a:br>
            <a:rPr lang="ru-RU" sz="1800" b="1" kern="1200" dirty="0" smtClean="0">
              <a:latin typeface="Comic Sans MS" pitchFamily="66" charset="0"/>
            </a:rPr>
          </a:br>
          <a:r>
            <a:rPr lang="ru-RU" sz="1800" b="1" kern="1200" dirty="0" smtClean="0">
              <a:latin typeface="Comic Sans MS" pitchFamily="66" charset="0"/>
            </a:rPr>
            <a:t>энергия</a:t>
          </a:r>
          <a:endParaRPr lang="ru-RU" sz="1800" b="1" kern="1200" dirty="0">
            <a:latin typeface="Comic Sans MS" pitchFamily="66" charset="0"/>
          </a:endParaRPr>
        </a:p>
      </dsp:txBody>
      <dsp:txXfrm>
        <a:off x="1732004" y="1054426"/>
        <a:ext cx="1814436" cy="587631"/>
      </dsp:txXfrm>
    </dsp:sp>
    <dsp:sp modelId="{0E109317-5124-4119-BB86-5EB72355A382}">
      <dsp:nvSpPr>
        <dsp:cNvPr id="0" name=""/>
        <dsp:cNvSpPr/>
      </dsp:nvSpPr>
      <dsp:spPr>
        <a:xfrm>
          <a:off x="1700214" y="1755249"/>
          <a:ext cx="1878016" cy="7625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omic Sans MS" pitchFamily="66" charset="0"/>
            </a:rPr>
            <a:t>Возобновляе-</a:t>
          </a:r>
          <a:br>
            <a:rPr lang="ru-RU" sz="1800" b="1" kern="1200" dirty="0" smtClean="0">
              <a:latin typeface="Comic Sans MS" pitchFamily="66" charset="0"/>
            </a:rPr>
          </a:br>
          <a:r>
            <a:rPr lang="ru-RU" sz="1800" b="1" kern="1200" dirty="0" smtClean="0">
              <a:latin typeface="Comic Sans MS" pitchFamily="66" charset="0"/>
            </a:rPr>
            <a:t>мый ресурс</a:t>
          </a:r>
          <a:endParaRPr lang="ru-RU" sz="1800" b="1" kern="1200" dirty="0">
            <a:latin typeface="Comic Sans MS" pitchFamily="66" charset="0"/>
          </a:endParaRPr>
        </a:p>
      </dsp:txBody>
      <dsp:txXfrm>
        <a:off x="1737440" y="1792475"/>
        <a:ext cx="1803564" cy="6881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2D936-A44C-4778-8DEF-0738F0E566B0}">
      <dsp:nvSpPr>
        <dsp:cNvPr id="0" name=""/>
        <dsp:cNvSpPr/>
      </dsp:nvSpPr>
      <dsp:spPr>
        <a:xfrm>
          <a:off x="255586" y="0"/>
          <a:ext cx="2889256" cy="2889256"/>
        </a:xfrm>
        <a:prstGeom prst="triangle">
          <a:avLst/>
        </a:prstGeom>
        <a:solidFill>
          <a:srgbClr val="0066C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7E1B7-262E-4122-88B6-9407C4CDF9FD}">
      <dsp:nvSpPr>
        <dsp:cNvPr id="0" name=""/>
        <dsp:cNvSpPr/>
      </dsp:nvSpPr>
      <dsp:spPr>
        <a:xfrm>
          <a:off x="1700214" y="289810"/>
          <a:ext cx="1878016" cy="6150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omic Sans MS" pitchFamily="66" charset="0"/>
            </a:rPr>
            <a:t>Дорогое строительство</a:t>
          </a:r>
          <a:endParaRPr lang="ru-RU" sz="1800" b="1" kern="1200" dirty="0">
            <a:latin typeface="Comic Sans MS" pitchFamily="66" charset="0"/>
          </a:endParaRPr>
        </a:p>
      </dsp:txBody>
      <dsp:txXfrm>
        <a:off x="1730240" y="319836"/>
        <a:ext cx="1817964" cy="555043"/>
      </dsp:txXfrm>
    </dsp:sp>
    <dsp:sp modelId="{DD4A142D-84B9-4B62-9CBA-03AA6F37622D}">
      <dsp:nvSpPr>
        <dsp:cNvPr id="0" name=""/>
        <dsp:cNvSpPr/>
      </dsp:nvSpPr>
      <dsp:spPr>
        <a:xfrm>
          <a:off x="1700214" y="981793"/>
          <a:ext cx="1878016" cy="6150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omic Sans MS" pitchFamily="66" charset="0"/>
            </a:rPr>
            <a:t>Не постоянная мощность</a:t>
          </a:r>
          <a:endParaRPr lang="ru-RU" sz="1800" b="1" kern="1200" dirty="0">
            <a:latin typeface="Comic Sans MS" pitchFamily="66" charset="0"/>
          </a:endParaRPr>
        </a:p>
      </dsp:txBody>
      <dsp:txXfrm>
        <a:off x="1730240" y="1011819"/>
        <a:ext cx="1817964" cy="555043"/>
      </dsp:txXfrm>
    </dsp:sp>
    <dsp:sp modelId="{0E109317-5124-4119-BB86-5EB72355A382}">
      <dsp:nvSpPr>
        <dsp:cNvPr id="0" name=""/>
        <dsp:cNvSpPr/>
      </dsp:nvSpPr>
      <dsp:spPr>
        <a:xfrm>
          <a:off x="1700214" y="1673775"/>
          <a:ext cx="1878016" cy="8487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omic Sans MS" pitchFamily="66" charset="0"/>
            </a:rPr>
            <a:t>Влияние на морскую флору</a:t>
          </a:r>
          <a:endParaRPr lang="ru-RU" sz="1800" b="1" kern="1200" dirty="0">
            <a:latin typeface="Comic Sans MS" pitchFamily="66" charset="0"/>
          </a:endParaRPr>
        </a:p>
      </dsp:txBody>
      <dsp:txXfrm>
        <a:off x="1741648" y="1715209"/>
        <a:ext cx="1795148" cy="7659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9BF35-D8C4-417E-9F96-754A540FA7C7}">
      <dsp:nvSpPr>
        <dsp:cNvPr id="0" name=""/>
        <dsp:cNvSpPr/>
      </dsp:nvSpPr>
      <dsp:spPr>
        <a:xfrm>
          <a:off x="157020" y="0"/>
          <a:ext cx="2889256" cy="2889256"/>
        </a:xfrm>
        <a:prstGeom prst="triangle">
          <a:avLst/>
        </a:prstGeom>
        <a:solidFill>
          <a:srgbClr val="0066C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BB555-63DB-4B63-900A-17A7EA4DCC71}">
      <dsp:nvSpPr>
        <dsp:cNvPr id="0" name=""/>
        <dsp:cNvSpPr/>
      </dsp:nvSpPr>
      <dsp:spPr>
        <a:xfrm>
          <a:off x="1167507" y="290477"/>
          <a:ext cx="2746298" cy="6839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Comic Sans MS" pitchFamily="66" charset="0"/>
            </a:rPr>
            <a:t>Дешевое строительство</a:t>
          </a:r>
          <a:endParaRPr lang="ru-RU" sz="1800" b="1" kern="1200" dirty="0">
            <a:solidFill>
              <a:schemeClr val="bg1"/>
            </a:solidFill>
            <a:latin typeface="Comic Sans MS" pitchFamily="66" charset="0"/>
          </a:endParaRPr>
        </a:p>
      </dsp:txBody>
      <dsp:txXfrm>
        <a:off x="1200894" y="323864"/>
        <a:ext cx="2679524" cy="617167"/>
      </dsp:txXfrm>
    </dsp:sp>
    <dsp:sp modelId="{7E399102-30DC-4ABB-81A5-B97143BC04CB}">
      <dsp:nvSpPr>
        <dsp:cNvPr id="0" name=""/>
        <dsp:cNvSpPr/>
      </dsp:nvSpPr>
      <dsp:spPr>
        <a:xfrm>
          <a:off x="1167507" y="1059911"/>
          <a:ext cx="2746298" cy="6839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omic Sans MS" pitchFamily="66" charset="0"/>
            </a:rPr>
            <a:t>Дешевая энергия</a:t>
          </a:r>
          <a:endParaRPr lang="ru-RU" sz="1800" b="1" kern="1200" dirty="0">
            <a:latin typeface="Comic Sans MS" pitchFamily="66" charset="0"/>
          </a:endParaRPr>
        </a:p>
      </dsp:txBody>
      <dsp:txXfrm>
        <a:off x="1200894" y="1093298"/>
        <a:ext cx="2679524" cy="617167"/>
      </dsp:txXfrm>
    </dsp:sp>
    <dsp:sp modelId="{D9BB6C70-0C09-4482-B861-56CCD9F34CEA}">
      <dsp:nvSpPr>
        <dsp:cNvPr id="0" name=""/>
        <dsp:cNvSpPr/>
      </dsp:nvSpPr>
      <dsp:spPr>
        <a:xfrm>
          <a:off x="1167507" y="1829344"/>
          <a:ext cx="2746298" cy="6839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omic Sans MS" pitchFamily="66" charset="0"/>
            </a:rPr>
            <a:t>Возобновляемый ресурс</a:t>
          </a:r>
          <a:endParaRPr lang="ru-RU" sz="1800" b="1" kern="1200" dirty="0">
            <a:latin typeface="Comic Sans MS" pitchFamily="66" charset="0"/>
          </a:endParaRPr>
        </a:p>
      </dsp:txBody>
      <dsp:txXfrm>
        <a:off x="1200894" y="1862731"/>
        <a:ext cx="2679524" cy="6171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9BF35-D8C4-417E-9F96-754A540FA7C7}">
      <dsp:nvSpPr>
        <dsp:cNvPr id="0" name=""/>
        <dsp:cNvSpPr/>
      </dsp:nvSpPr>
      <dsp:spPr>
        <a:xfrm>
          <a:off x="127353" y="0"/>
          <a:ext cx="2889256" cy="2889256"/>
        </a:xfrm>
        <a:prstGeom prst="triangle">
          <a:avLst/>
        </a:prstGeom>
        <a:solidFill>
          <a:srgbClr val="0066C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BB555-63DB-4B63-900A-17A7EA4DCC71}">
      <dsp:nvSpPr>
        <dsp:cNvPr id="0" name=""/>
        <dsp:cNvSpPr/>
      </dsp:nvSpPr>
      <dsp:spPr>
        <a:xfrm>
          <a:off x="1143004" y="214316"/>
          <a:ext cx="2819578" cy="5823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omic Sans MS" pitchFamily="66" charset="0"/>
            </a:rPr>
            <a:t>Малая мощность</a:t>
          </a:r>
          <a:endParaRPr lang="ru-RU" sz="1800" b="1" kern="1200" dirty="0">
            <a:latin typeface="Comic Sans MS" pitchFamily="66" charset="0"/>
          </a:endParaRPr>
        </a:p>
      </dsp:txBody>
      <dsp:txXfrm>
        <a:off x="1171433" y="242745"/>
        <a:ext cx="2762720" cy="525507"/>
      </dsp:txXfrm>
    </dsp:sp>
    <dsp:sp modelId="{7E399102-30DC-4ABB-81A5-B97143BC04CB}">
      <dsp:nvSpPr>
        <dsp:cNvPr id="0" name=""/>
        <dsp:cNvSpPr/>
      </dsp:nvSpPr>
      <dsp:spPr>
        <a:xfrm>
          <a:off x="1101200" y="945593"/>
          <a:ext cx="2819578" cy="5823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omic Sans MS" pitchFamily="66" charset="0"/>
            </a:rPr>
            <a:t>Шумовое загрязнение</a:t>
          </a:r>
          <a:endParaRPr lang="ru-RU" sz="1800" b="1" kern="1200" dirty="0">
            <a:latin typeface="Comic Sans MS" pitchFamily="66" charset="0"/>
          </a:endParaRPr>
        </a:p>
      </dsp:txBody>
      <dsp:txXfrm>
        <a:off x="1129629" y="974022"/>
        <a:ext cx="2762720" cy="525507"/>
      </dsp:txXfrm>
    </dsp:sp>
    <dsp:sp modelId="{D9BB6C70-0C09-4482-B861-56CCD9F34CEA}">
      <dsp:nvSpPr>
        <dsp:cNvPr id="0" name=""/>
        <dsp:cNvSpPr/>
      </dsp:nvSpPr>
      <dsp:spPr>
        <a:xfrm>
          <a:off x="1101200" y="1600754"/>
          <a:ext cx="2819578" cy="9252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omic Sans MS" pitchFamily="66" charset="0"/>
            </a:rPr>
            <a:t>Помехи воздушному  сообщению</a:t>
          </a:r>
          <a:endParaRPr lang="ru-RU" sz="1800" b="1" kern="1200" dirty="0">
            <a:latin typeface="Comic Sans MS" pitchFamily="66" charset="0"/>
          </a:endParaRPr>
        </a:p>
      </dsp:txBody>
      <dsp:txXfrm>
        <a:off x="1146368" y="1645922"/>
        <a:ext cx="2729242" cy="8349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422B2-A804-46C6-BB54-40D6CBBD175B}">
      <dsp:nvSpPr>
        <dsp:cNvPr id="0" name=""/>
        <dsp:cNvSpPr/>
      </dsp:nvSpPr>
      <dsp:spPr>
        <a:xfrm>
          <a:off x="0" y="0"/>
          <a:ext cx="2898914" cy="3032132"/>
        </a:xfrm>
        <a:prstGeom prst="triangle">
          <a:avLst/>
        </a:prstGeom>
        <a:solidFill>
          <a:srgbClr val="0066C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044082-678C-4A03-807E-2D6A3B6D726E}">
      <dsp:nvSpPr>
        <dsp:cNvPr id="0" name=""/>
        <dsp:cNvSpPr/>
      </dsp:nvSpPr>
      <dsp:spPr>
        <a:xfrm>
          <a:off x="1449457" y="304841"/>
          <a:ext cx="1884294" cy="7177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Шумовое загрязнение</a:t>
          </a:r>
          <a:endParaRPr lang="ru-RU" sz="1800" kern="1200" dirty="0">
            <a:latin typeface="Comic Sans MS" pitchFamily="66" charset="0"/>
          </a:endParaRPr>
        </a:p>
      </dsp:txBody>
      <dsp:txXfrm>
        <a:off x="1484495" y="339879"/>
        <a:ext cx="1814218" cy="647686"/>
      </dsp:txXfrm>
    </dsp:sp>
    <dsp:sp modelId="{DECA23BA-4304-45E3-A3F6-15CD5FED4BF7}">
      <dsp:nvSpPr>
        <dsp:cNvPr id="0" name=""/>
        <dsp:cNvSpPr/>
      </dsp:nvSpPr>
      <dsp:spPr>
        <a:xfrm>
          <a:off x="1449457" y="1112324"/>
          <a:ext cx="1884294" cy="7177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Сейсмическая активность</a:t>
          </a:r>
          <a:endParaRPr lang="ru-RU" sz="1800" kern="1200" dirty="0">
            <a:latin typeface="Comic Sans MS" pitchFamily="66" charset="0"/>
          </a:endParaRPr>
        </a:p>
      </dsp:txBody>
      <dsp:txXfrm>
        <a:off x="1484495" y="1147362"/>
        <a:ext cx="1814218" cy="647686"/>
      </dsp:txXfrm>
    </dsp:sp>
    <dsp:sp modelId="{40063FB0-16E5-4088-8378-3E3F4342D81A}">
      <dsp:nvSpPr>
        <dsp:cNvPr id="0" name=""/>
        <dsp:cNvSpPr/>
      </dsp:nvSpPr>
      <dsp:spPr>
        <a:xfrm>
          <a:off x="1449457" y="1919807"/>
          <a:ext cx="1884294" cy="7177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Оседание грунта</a:t>
          </a:r>
          <a:endParaRPr lang="ru-RU" sz="1800" kern="1200" dirty="0">
            <a:latin typeface="Comic Sans MS" pitchFamily="66" charset="0"/>
          </a:endParaRPr>
        </a:p>
      </dsp:txBody>
      <dsp:txXfrm>
        <a:off x="1484495" y="1954845"/>
        <a:ext cx="1814218" cy="6476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422B2-A804-46C6-BB54-40D6CBBD175B}">
      <dsp:nvSpPr>
        <dsp:cNvPr id="0" name=""/>
        <dsp:cNvSpPr/>
      </dsp:nvSpPr>
      <dsp:spPr>
        <a:xfrm>
          <a:off x="0" y="0"/>
          <a:ext cx="2898914" cy="3032132"/>
        </a:xfrm>
        <a:prstGeom prst="triangle">
          <a:avLst/>
        </a:prstGeom>
        <a:solidFill>
          <a:srgbClr val="0066C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044082-678C-4A03-807E-2D6A3B6D726E}">
      <dsp:nvSpPr>
        <dsp:cNvPr id="0" name=""/>
        <dsp:cNvSpPr/>
      </dsp:nvSpPr>
      <dsp:spPr>
        <a:xfrm>
          <a:off x="1449457" y="304841"/>
          <a:ext cx="1884294" cy="7177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Энергия + тепло</a:t>
          </a:r>
          <a:endParaRPr lang="ru-RU" sz="1800" kern="1200" dirty="0">
            <a:latin typeface="Comic Sans MS" pitchFamily="66" charset="0"/>
          </a:endParaRPr>
        </a:p>
      </dsp:txBody>
      <dsp:txXfrm>
        <a:off x="1484495" y="339879"/>
        <a:ext cx="1814218" cy="647686"/>
      </dsp:txXfrm>
    </dsp:sp>
    <dsp:sp modelId="{DECA23BA-4304-45E3-A3F6-15CD5FED4BF7}">
      <dsp:nvSpPr>
        <dsp:cNvPr id="0" name=""/>
        <dsp:cNvSpPr/>
      </dsp:nvSpPr>
      <dsp:spPr>
        <a:xfrm>
          <a:off x="1449457" y="1112324"/>
          <a:ext cx="1884294" cy="7177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Экологическая безопасность</a:t>
          </a:r>
          <a:endParaRPr lang="ru-RU" sz="1800" kern="1200" dirty="0">
            <a:latin typeface="Comic Sans MS" pitchFamily="66" charset="0"/>
          </a:endParaRPr>
        </a:p>
      </dsp:txBody>
      <dsp:txXfrm>
        <a:off x="1484495" y="1147362"/>
        <a:ext cx="1814218" cy="647686"/>
      </dsp:txXfrm>
    </dsp:sp>
    <dsp:sp modelId="{40063FB0-16E5-4088-8378-3E3F4342D81A}">
      <dsp:nvSpPr>
        <dsp:cNvPr id="0" name=""/>
        <dsp:cNvSpPr/>
      </dsp:nvSpPr>
      <dsp:spPr>
        <a:xfrm>
          <a:off x="1449457" y="1919807"/>
          <a:ext cx="1884294" cy="7177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Неиссякаемый источник энергии</a:t>
          </a:r>
          <a:endParaRPr lang="ru-RU" sz="1800" kern="1200" dirty="0">
            <a:latin typeface="Comic Sans MS" pitchFamily="66" charset="0"/>
          </a:endParaRPr>
        </a:p>
      </dsp:txBody>
      <dsp:txXfrm>
        <a:off x="1484495" y="1954845"/>
        <a:ext cx="1814218" cy="6476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5BC0C-4E23-45AC-9693-878519CE1398}">
      <dsp:nvSpPr>
        <dsp:cNvPr id="0" name=""/>
        <dsp:cNvSpPr/>
      </dsp:nvSpPr>
      <dsp:spPr>
        <a:xfrm>
          <a:off x="162717" y="0"/>
          <a:ext cx="3175008" cy="3175008"/>
        </a:xfrm>
        <a:prstGeom prst="triangle">
          <a:avLst/>
        </a:prstGeom>
        <a:solidFill>
          <a:srgbClr val="0066C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7B3CD-FD77-4ED8-BA9C-DDAE0C0E206C}">
      <dsp:nvSpPr>
        <dsp:cNvPr id="0" name=""/>
        <dsp:cNvSpPr/>
      </dsp:nvSpPr>
      <dsp:spPr>
        <a:xfrm>
          <a:off x="1750221" y="319206"/>
          <a:ext cx="2063755" cy="7515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Comic Sans MS" pitchFamily="66" charset="0"/>
            </a:rPr>
            <a:t>Экологическая</a:t>
          </a:r>
          <a:br>
            <a:rPr lang="ru-RU" sz="1800" kern="1200" dirty="0" smtClean="0">
              <a:solidFill>
                <a:schemeClr val="bg1"/>
              </a:solidFill>
              <a:latin typeface="Comic Sans MS" pitchFamily="66" charset="0"/>
            </a:rPr>
          </a:br>
          <a:r>
            <a:rPr lang="ru-RU" sz="1800" kern="1200" dirty="0" smtClean="0">
              <a:solidFill>
                <a:schemeClr val="bg1"/>
              </a:solidFill>
              <a:latin typeface="Comic Sans MS" pitchFamily="66" charset="0"/>
            </a:rPr>
            <a:t>безопасность</a:t>
          </a:r>
          <a:endParaRPr lang="ru-RU" sz="1800" kern="1200" dirty="0">
            <a:solidFill>
              <a:schemeClr val="bg1"/>
            </a:solidFill>
            <a:latin typeface="Comic Sans MS" pitchFamily="66" charset="0"/>
          </a:endParaRPr>
        </a:p>
      </dsp:txBody>
      <dsp:txXfrm>
        <a:off x="1786910" y="355895"/>
        <a:ext cx="1990377" cy="678205"/>
      </dsp:txXfrm>
    </dsp:sp>
    <dsp:sp modelId="{3A4B5EFC-F5EE-4796-AF8E-FAA31D60F799}">
      <dsp:nvSpPr>
        <dsp:cNvPr id="0" name=""/>
        <dsp:cNvSpPr/>
      </dsp:nvSpPr>
      <dsp:spPr>
        <a:xfrm>
          <a:off x="1750221" y="1164738"/>
          <a:ext cx="2063755" cy="7515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Огромные запасы</a:t>
          </a:r>
          <a:endParaRPr lang="ru-RU" sz="1800" kern="1200" dirty="0">
            <a:latin typeface="Comic Sans MS" pitchFamily="66" charset="0"/>
          </a:endParaRPr>
        </a:p>
      </dsp:txBody>
      <dsp:txXfrm>
        <a:off x="1786910" y="1201427"/>
        <a:ext cx="1990377" cy="678205"/>
      </dsp:txXfrm>
    </dsp:sp>
    <dsp:sp modelId="{E3828FB6-FACF-4030-923A-B4E147688BFC}">
      <dsp:nvSpPr>
        <dsp:cNvPr id="0" name=""/>
        <dsp:cNvSpPr/>
      </dsp:nvSpPr>
      <dsp:spPr>
        <a:xfrm>
          <a:off x="1750221" y="2010269"/>
          <a:ext cx="2063755" cy="7515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Возобновляе</a:t>
          </a:r>
          <a:br>
            <a:rPr lang="ru-RU" sz="1800" kern="1200" dirty="0" smtClean="0">
              <a:latin typeface="Comic Sans MS" pitchFamily="66" charset="0"/>
            </a:rPr>
          </a:br>
          <a:r>
            <a:rPr lang="ru-RU" sz="1800" kern="1200" dirty="0" smtClean="0">
              <a:latin typeface="Comic Sans MS" pitchFamily="66" charset="0"/>
            </a:rPr>
            <a:t>мый ресурс</a:t>
          </a:r>
          <a:endParaRPr lang="ru-RU" sz="1800" kern="1200" dirty="0">
            <a:latin typeface="Comic Sans MS" pitchFamily="66" charset="0"/>
          </a:endParaRPr>
        </a:p>
      </dsp:txBody>
      <dsp:txXfrm>
        <a:off x="1786910" y="2046958"/>
        <a:ext cx="1990377" cy="6782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5BC0C-4E23-45AC-9693-878519CE1398}">
      <dsp:nvSpPr>
        <dsp:cNvPr id="0" name=""/>
        <dsp:cNvSpPr/>
      </dsp:nvSpPr>
      <dsp:spPr>
        <a:xfrm>
          <a:off x="162717" y="0"/>
          <a:ext cx="3175008" cy="3175008"/>
        </a:xfrm>
        <a:prstGeom prst="triangle">
          <a:avLst/>
        </a:prstGeom>
        <a:solidFill>
          <a:srgbClr val="0066C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7B3CD-FD77-4ED8-BA9C-DDAE0C0E206C}">
      <dsp:nvSpPr>
        <dsp:cNvPr id="0" name=""/>
        <dsp:cNvSpPr/>
      </dsp:nvSpPr>
      <dsp:spPr>
        <a:xfrm>
          <a:off x="1750221" y="319206"/>
          <a:ext cx="2063755" cy="7515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Дорогое строительство</a:t>
          </a:r>
          <a:endParaRPr lang="ru-RU" sz="1800" kern="1200" dirty="0">
            <a:latin typeface="Comic Sans MS" pitchFamily="66" charset="0"/>
          </a:endParaRPr>
        </a:p>
      </dsp:txBody>
      <dsp:txXfrm>
        <a:off x="1786910" y="355895"/>
        <a:ext cx="1990377" cy="678205"/>
      </dsp:txXfrm>
    </dsp:sp>
    <dsp:sp modelId="{3A4B5EFC-F5EE-4796-AF8E-FAA31D60F799}">
      <dsp:nvSpPr>
        <dsp:cNvPr id="0" name=""/>
        <dsp:cNvSpPr/>
      </dsp:nvSpPr>
      <dsp:spPr>
        <a:xfrm>
          <a:off x="1750221" y="1164738"/>
          <a:ext cx="2063755" cy="7515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Зависимость от времени года</a:t>
          </a:r>
          <a:endParaRPr lang="ru-RU" sz="1800" kern="1200" dirty="0">
            <a:latin typeface="Comic Sans MS" pitchFamily="66" charset="0"/>
          </a:endParaRPr>
        </a:p>
      </dsp:txBody>
      <dsp:txXfrm>
        <a:off x="1786910" y="1201427"/>
        <a:ext cx="1990377" cy="678205"/>
      </dsp:txXfrm>
    </dsp:sp>
    <dsp:sp modelId="{E3828FB6-FACF-4030-923A-B4E147688BFC}">
      <dsp:nvSpPr>
        <dsp:cNvPr id="0" name=""/>
        <dsp:cNvSpPr/>
      </dsp:nvSpPr>
      <dsp:spPr>
        <a:xfrm>
          <a:off x="1750221" y="2010269"/>
          <a:ext cx="2063755" cy="7515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Проблема утилизации</a:t>
          </a:r>
          <a:endParaRPr lang="ru-RU" sz="1800" kern="1200" dirty="0">
            <a:latin typeface="Comic Sans MS" pitchFamily="66" charset="0"/>
          </a:endParaRPr>
        </a:p>
      </dsp:txBody>
      <dsp:txXfrm>
        <a:off x="1786910" y="2046958"/>
        <a:ext cx="1990377" cy="678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C06A2-650D-472A-82BE-EA75AF449FD2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C61A6-36C4-4630-9A88-0D6412C57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90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FB1966-58D0-4523-A68D-89D1260ACBE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AEF71-252E-473C-B5A6-90594180000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607C540-36D6-4CC5-A4A4-CE25D850ED24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E80882B-3CBB-40CF-80F6-130CDEDB57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C540-36D6-4CC5-A4A4-CE25D850ED24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882B-3CBB-40CF-80F6-130CDEDB57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C540-36D6-4CC5-A4A4-CE25D850ED24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882B-3CBB-40CF-80F6-130CDEDB57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8E705-829E-4A7E-A5DF-9F94160CD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284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C21DB-7F73-459F-92AE-102F09742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75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C540-36D6-4CC5-A4A4-CE25D850ED24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882B-3CBB-40CF-80F6-130CDEDB57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C540-36D6-4CC5-A4A4-CE25D850ED24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882B-3CBB-40CF-80F6-130CDEDB57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C540-36D6-4CC5-A4A4-CE25D850ED24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882B-3CBB-40CF-80F6-130CDEDB572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C540-36D6-4CC5-A4A4-CE25D850ED24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882B-3CBB-40CF-80F6-130CDEDB572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C540-36D6-4CC5-A4A4-CE25D850ED24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882B-3CBB-40CF-80F6-130CDEDB57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C540-36D6-4CC5-A4A4-CE25D850ED24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882B-3CBB-40CF-80F6-130CDEDB57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607C540-36D6-4CC5-A4A4-CE25D850ED24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E80882B-3CBB-40CF-80F6-130CDEDB57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607C540-36D6-4CC5-A4A4-CE25D850ED24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E80882B-3CBB-40CF-80F6-130CDEDB57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5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607C540-36D6-4CC5-A4A4-CE25D850ED24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E80882B-3CBB-40CF-80F6-130CDEDB57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04%20&#1055;&#1077;&#1085;&#1080;&#1077;%20&#1087;&#1090;&#1080;&#1094;.mp3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42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46.jpe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4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49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56.jpeg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hyperlink" Target="http://elektroas.ru/wp-content/uploads/2010/04/alternativnaya_elektroenergiya_7.jpg" TargetMode="Externa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image" Target="../media/image57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7200" dirty="0" smtClean="0"/>
              <a:t>Тепловые </a:t>
            </a:r>
            <a:r>
              <a:rPr lang="ru-RU" sz="7200" dirty="0" smtClean="0"/>
              <a:t>машины 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ru-RU" dirty="0" smtClean="0"/>
              <a:t>Е.А. </a:t>
            </a:r>
            <a:r>
              <a:rPr lang="ru-RU" dirty="0" err="1" smtClean="0"/>
              <a:t>Ковыляева</a:t>
            </a:r>
            <a:endParaRPr lang="ru-RU" dirty="0" smtClean="0"/>
          </a:p>
          <a:p>
            <a:pPr algn="r"/>
            <a:r>
              <a:rPr lang="ru-RU" dirty="0" smtClean="0"/>
              <a:t>Преподаватель физики</a:t>
            </a:r>
          </a:p>
          <a:p>
            <a:pPr algn="r"/>
            <a:r>
              <a:rPr lang="ru-RU" dirty="0" smtClean="0"/>
              <a:t>ГБПОУ «КМК»</a:t>
            </a:r>
          </a:p>
          <a:p>
            <a:pPr algn="r"/>
            <a:r>
              <a:rPr lang="ru-RU" dirty="0"/>
              <a:t>г</a:t>
            </a:r>
            <a:r>
              <a:rPr lang="ru-RU" dirty="0" smtClean="0"/>
              <a:t>. Кузнецк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40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375" y="260648"/>
            <a:ext cx="8761370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62122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5" descr="Схема работы четырехтактного двигателя, цикл Отто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645" y="1988838"/>
            <a:ext cx="2078395" cy="450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6.jpg"/>
          <p:cNvPicPr>
            <a:picLocks noChangeAspect="1"/>
          </p:cNvPicPr>
          <p:nvPr/>
        </p:nvPicPr>
        <p:blipFill>
          <a:blip r:embed="rId3" cstate="print"/>
          <a:srcRect l="6526" t="11690" r="6671" b="27538"/>
          <a:stretch>
            <a:fillRect/>
          </a:stretch>
        </p:blipFill>
        <p:spPr>
          <a:xfrm>
            <a:off x="2915816" y="2060847"/>
            <a:ext cx="5400600" cy="436438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Рабочий цикл четырехтактного двигателя внутреннего сгорания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90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автомобили с ДВС</a:t>
            </a:r>
            <a:endParaRPr lang="ru-RU" dirty="0"/>
          </a:p>
        </p:txBody>
      </p:sp>
      <p:pic>
        <p:nvPicPr>
          <p:cNvPr id="6" name="Содержимое 5" descr="первые автом с двс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7028" t="26875" r="16303" b="4182"/>
          <a:stretch>
            <a:fillRect/>
          </a:stretch>
        </p:blipFill>
        <p:spPr>
          <a:xfrm>
            <a:off x="4139952" y="1853197"/>
            <a:ext cx="4104456" cy="2768122"/>
          </a:xfrm>
          <a:prstGeom prst="rect">
            <a:avLst/>
          </a:prstGeom>
        </p:spPr>
      </p:pic>
      <p:pic>
        <p:nvPicPr>
          <p:cNvPr id="8" name="Содержимое 7" descr="0006-004-Pervye-avtomobili-s-DVS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611560" y="3645024"/>
            <a:ext cx="3513595" cy="263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3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ПД теплового двигателя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548680"/>
            <a:ext cx="8724040" cy="57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072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ICT12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29272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PICT13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3951288"/>
            <a:ext cx="3851275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PICT13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968750"/>
            <a:ext cx="5292725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дон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725" y="0"/>
            <a:ext cx="38512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>
          <a:xfrm>
            <a:off x="267344" y="3212976"/>
            <a:ext cx="8625136" cy="13843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Влияние тепловых двигателей на 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окружающую среду</a:t>
            </a:r>
          </a:p>
        </p:txBody>
      </p:sp>
      <p:pic>
        <p:nvPicPr>
          <p:cNvPr id="13319" name="04 Пение птиц.mp3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audioFile r:link="rId1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212725" y="6126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47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72816"/>
            <a:ext cx="4176713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00" y="262762"/>
            <a:ext cx="4356000" cy="633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44008" y="5013177"/>
            <a:ext cx="4392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Один грузовой автомобиль средней грузоподъемности выделяет 2,5 - 3 кг свинца в год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714356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Число автомобилей на трассах и городах у нас возросло в 5 раз.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122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980" y="476672"/>
            <a:ext cx="5078893" cy="380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571876"/>
            <a:ext cx="32035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4725144"/>
            <a:ext cx="4536504" cy="1368152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Это приводит к образованию парникового эффекта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785794"/>
            <a:ext cx="33507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При нарушении работы карбюратора увеличивается содержание СО и СО</a:t>
            </a:r>
            <a:r>
              <a:rPr lang="ru-RU" sz="2800" baseline="-250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2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в атмосфере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34028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8" y="836712"/>
            <a:ext cx="2889440" cy="459452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В крупных </a:t>
            </a:r>
            <a:br>
              <a:rPr lang="ru-RU" sz="2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городах </a:t>
            </a:r>
            <a:br>
              <a:rPr lang="ru-RU" sz="2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отработанные </a:t>
            </a:r>
            <a:br>
              <a:rPr lang="ru-RU" sz="2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газы </a:t>
            </a:r>
            <a:br>
              <a:rPr lang="ru-RU" sz="2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автомобилей </a:t>
            </a:r>
            <a:br>
              <a:rPr lang="ru-RU" sz="2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создают </a:t>
            </a:r>
            <a:br>
              <a:rPr lang="ru-RU" sz="2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смог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323528" y="332656"/>
            <a:ext cx="5148000" cy="611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4811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449709"/>
            <a:ext cx="3696000" cy="27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139952" y="764704"/>
            <a:ext cx="46810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Выхлопные газы газотурбинных двигателей содержат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СО</a:t>
            </a:r>
            <a:r>
              <a:rPr lang="ru-RU" sz="2400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2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NО</a:t>
            </a:r>
            <a:r>
              <a:rPr lang="ru-RU" sz="2400" baseline="-250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2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углеводороды, сажу, </a:t>
            </a:r>
            <a:r>
              <a:rPr lang="ru-RU" sz="2400" b="1" dirty="0">
                <a:latin typeface="Arial Black" pitchFamily="34" charset="0"/>
              </a:rPr>
              <a:t>альдегиды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501008"/>
            <a:ext cx="3888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При старте и возвращении на Землю ракетные двигатели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разрушают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озоновый слой Земли </a:t>
            </a:r>
          </a:p>
        </p:txBody>
      </p:sp>
      <p:pic>
        <p:nvPicPr>
          <p:cNvPr id="8" name="Рисунок 7" descr="SNF07SPDC-682_1287206a.jpg"/>
          <p:cNvPicPr>
            <a:picLocks noChangeAspect="1"/>
          </p:cNvPicPr>
          <p:nvPr/>
        </p:nvPicPr>
        <p:blipFill>
          <a:blip r:embed="rId3" cstate="print">
            <a:lum bright="30000" contrast="30000"/>
          </a:blip>
          <a:stretch>
            <a:fillRect/>
          </a:stretch>
        </p:blipFill>
        <p:spPr>
          <a:xfrm>
            <a:off x="4932040" y="3501008"/>
            <a:ext cx="381600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42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500042"/>
            <a:ext cx="8143932" cy="200026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Заболевания, </a:t>
            </a:r>
            <a:br>
              <a:rPr lang="ru-RU" sz="4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вызванные загрязнением </a:t>
            </a:r>
            <a:r>
              <a:rPr lang="ru-RU" sz="4400" b="1" dirty="0" smtClean="0">
                <a:solidFill>
                  <a:srgbClr val="002060"/>
                </a:solidFill>
              </a:rPr>
              <a:t/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>окружающей среды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2564904"/>
            <a:ext cx="6624215" cy="377398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eaLnBrk="1" hangingPunct="1"/>
            <a:r>
              <a:rPr lang="ru-RU" sz="3600" b="1" dirty="0" smtClean="0"/>
              <a:t>Бронхит</a:t>
            </a:r>
          </a:p>
          <a:p>
            <a:pPr eaLnBrk="1" hangingPunct="1"/>
            <a:r>
              <a:rPr lang="ru-RU" sz="3600" b="1" dirty="0" smtClean="0"/>
              <a:t>Бронхиальная астма</a:t>
            </a:r>
          </a:p>
          <a:p>
            <a:pPr eaLnBrk="1" hangingPunct="1"/>
            <a:r>
              <a:rPr lang="ru-RU" sz="3600" b="1" dirty="0" smtClean="0"/>
              <a:t>Пневмония</a:t>
            </a:r>
          </a:p>
          <a:p>
            <a:pPr eaLnBrk="1" hangingPunct="1"/>
            <a:r>
              <a:rPr lang="ru-RU" sz="3600" b="1" dirty="0" smtClean="0"/>
              <a:t>Сердечная недостаточность</a:t>
            </a:r>
          </a:p>
          <a:p>
            <a:pPr eaLnBrk="1" hangingPunct="1"/>
            <a:r>
              <a:rPr lang="ru-RU" sz="3600" b="1" dirty="0" smtClean="0"/>
              <a:t>Инсульт</a:t>
            </a:r>
          </a:p>
          <a:p>
            <a:pPr eaLnBrk="1" hangingPunct="1"/>
            <a:r>
              <a:rPr lang="ru-RU" sz="3600" b="1" dirty="0" smtClean="0"/>
              <a:t>Язва желудка</a:t>
            </a:r>
          </a:p>
        </p:txBody>
      </p:sp>
    </p:spTree>
    <p:extLst>
      <p:ext uri="{BB962C8B-B14F-4D97-AF65-F5344CB8AC3E}">
        <p14:creationId xmlns:p14="http://schemas.microsoft.com/office/powerpoint/2010/main" val="2057029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33361" cy="955234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Как все начиналось?</a:t>
            </a:r>
            <a:endParaRPr lang="ru-RU" b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123" name="Picture 3" descr="C:\Users\Татьяна\Downloads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76264"/>
            <a:ext cx="4104456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75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124744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Приливные электростанции  строят на берегах морей, где гравитационные силы Луны и Солнца дважды в сутки изменяют уровень воды. Колебания уровня воды у берега могут достигать 13 метров.</a:t>
            </a:r>
          </a:p>
        </p:txBody>
      </p:sp>
      <p:pic>
        <p:nvPicPr>
          <p:cNvPr id="17412" name="Picture 4" descr="Картинка 38 из 221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643570" y="3500438"/>
            <a:ext cx="3162300" cy="228600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366" name="Picture 6" descr="Картинка 23 из 2228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85720" y="3286124"/>
            <a:ext cx="2857500" cy="230505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368" name="Picture 8" descr="Картинка 63 из 2228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428992" y="2928934"/>
            <a:ext cx="2076450" cy="354330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/>
          <p:cNvSpPr txBox="1"/>
          <p:nvPr/>
        </p:nvSpPr>
        <p:spPr>
          <a:xfrm>
            <a:off x="539552" y="500042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Приливная электростанция</a:t>
            </a:r>
            <a:endParaRPr lang="ru-RU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80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500034" y="3500438"/>
          <a:ext cx="3833818" cy="2889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4786314" y="3571876"/>
          <a:ext cx="3833818" cy="2889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6386" name="Picture 2" descr="Картинка 12 из 2228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14283" y="1285860"/>
            <a:ext cx="2666418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Картинка 14 из 2228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071802" y="1714488"/>
            <a:ext cx="3121022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0" name="Picture 6" descr="Картинка 33 из 2228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357950" y="1428736"/>
            <a:ext cx="2432662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28662" y="5929330"/>
            <a:ext cx="243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  <a:latin typeface="Comic Sans MS" pitchFamily="66" charset="0"/>
              </a:rPr>
              <a:t>Преимущества</a:t>
            </a:r>
            <a:endParaRPr lang="ru-RU" sz="24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9256" y="6000768"/>
            <a:ext cx="192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  <a:latin typeface="Comic Sans MS" pitchFamily="66" charset="0"/>
              </a:rPr>
              <a:t>Недостатки</a:t>
            </a:r>
            <a:endParaRPr lang="ru-RU" sz="24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2" y="146099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Приливная электростанция</a:t>
            </a:r>
            <a:endParaRPr lang="ru-RU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2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772" y="128617"/>
            <a:ext cx="5889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Ветряная электростанция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3109024"/>
            <a:ext cx="360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Принцип действия: 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ветер крутит лопасти ветряка, приводя в движение вал электрогенератора. 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Генератор в свою очередь вырабатывает электрическую энергию.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85720" y="1556792"/>
            <a:ext cx="4502304" cy="3744416"/>
            <a:chOff x="1472375" y="1397719"/>
            <a:chExt cx="6147625" cy="4062562"/>
          </a:xfrm>
          <a:solidFill>
            <a:schemeClr val="bg1"/>
          </a:solidFill>
        </p:grpSpPr>
        <p:grpSp>
          <p:nvGrpSpPr>
            <p:cNvPr id="9" name="Группа 13"/>
            <p:cNvGrpSpPr/>
            <p:nvPr/>
          </p:nvGrpSpPr>
          <p:grpSpPr>
            <a:xfrm>
              <a:off x="1524000" y="4456188"/>
              <a:ext cx="6096000" cy="1004093"/>
              <a:chOff x="0" y="3059187"/>
              <a:chExt cx="6096000" cy="1004093"/>
            </a:xfrm>
            <a:grpFill/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0" y="3059187"/>
                <a:ext cx="6096000" cy="1004093"/>
              </a:xfrm>
              <a:prstGeom prst="rect">
                <a:avLst/>
              </a:prstGeom>
              <a:grpFill/>
              <a:ln w="76200">
                <a:solidFill>
                  <a:srgbClr val="0066CC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0" y="3059187"/>
                <a:ext cx="6096000" cy="1004093"/>
              </a:xfrm>
              <a:prstGeom prst="roundRect">
                <a:avLst/>
              </a:prstGeom>
              <a:grpFill/>
              <a:ln w="76200">
                <a:solidFill>
                  <a:srgbClr val="0066CC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0688" tIns="170688" rIns="170688" bIns="170688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b="1" kern="1200" dirty="0" smtClean="0">
                    <a:solidFill>
                      <a:schemeClr val="tx1"/>
                    </a:solidFill>
                  </a:rPr>
                  <a:t>Электрическая энергия</a:t>
                </a:r>
                <a:endParaRPr lang="ru-RU" sz="24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Группа 14"/>
            <p:cNvGrpSpPr/>
            <p:nvPr/>
          </p:nvGrpSpPr>
          <p:grpSpPr>
            <a:xfrm>
              <a:off x="1472375" y="2886446"/>
              <a:ext cx="6147625" cy="1584804"/>
              <a:chOff x="-51625" y="1489445"/>
              <a:chExt cx="6147625" cy="1584804"/>
            </a:xfrm>
            <a:grpFill/>
          </p:grpSpPr>
          <p:sp>
            <p:nvSpPr>
              <p:cNvPr id="16" name="Выноска со стрелкой вверх 15"/>
              <p:cNvSpPr/>
              <p:nvPr/>
            </p:nvSpPr>
            <p:spPr>
              <a:xfrm rot="10800000">
                <a:off x="0" y="1529953"/>
                <a:ext cx="6096000" cy="1544296"/>
              </a:xfrm>
              <a:prstGeom prst="upArrowCallout">
                <a:avLst/>
              </a:prstGeom>
              <a:grpFill/>
              <a:ln w="76200">
                <a:solidFill>
                  <a:srgbClr val="0066CC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Выноска со стрелкой вверх 6"/>
              <p:cNvSpPr/>
              <p:nvPr/>
            </p:nvSpPr>
            <p:spPr>
              <a:xfrm>
                <a:off x="-51625" y="1489445"/>
                <a:ext cx="6096000" cy="1003437"/>
              </a:xfrm>
              <a:prstGeom prst="roundRect">
                <a:avLst/>
              </a:prstGeom>
              <a:grpFill/>
              <a:ln w="76200">
                <a:solidFill>
                  <a:srgbClr val="0066CC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0688" tIns="170688" rIns="170688" bIns="170688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b="1" kern="1200" dirty="0" smtClean="0">
                    <a:solidFill>
                      <a:schemeClr val="tx1"/>
                    </a:solidFill>
                  </a:rPr>
                  <a:t>Механическая (кинетическая) </a:t>
                </a:r>
              </a:p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b="1" kern="1200" dirty="0" smtClean="0">
                    <a:solidFill>
                      <a:schemeClr val="tx1"/>
                    </a:solidFill>
                  </a:rPr>
                  <a:t>энергия турбины</a:t>
                </a:r>
                <a:endParaRPr lang="ru-RU" sz="20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Группа 15"/>
            <p:cNvGrpSpPr/>
            <p:nvPr/>
          </p:nvGrpSpPr>
          <p:grpSpPr>
            <a:xfrm>
              <a:off x="1524000" y="1397719"/>
              <a:ext cx="6096000" cy="1544296"/>
              <a:chOff x="0" y="718"/>
              <a:chExt cx="6096000" cy="1544296"/>
            </a:xfrm>
            <a:grpFill/>
          </p:grpSpPr>
          <p:sp>
            <p:nvSpPr>
              <p:cNvPr id="14" name="Выноска со стрелкой вверх 13"/>
              <p:cNvSpPr/>
              <p:nvPr/>
            </p:nvSpPr>
            <p:spPr>
              <a:xfrm rot="10800000">
                <a:off x="0" y="718"/>
                <a:ext cx="6096000" cy="1544296"/>
              </a:xfrm>
              <a:prstGeom prst="upArrowCallout">
                <a:avLst/>
              </a:prstGeom>
              <a:grpFill/>
              <a:ln w="76200">
                <a:solidFill>
                  <a:srgbClr val="0066CC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Выноска со стрелкой вверх 8"/>
              <p:cNvSpPr/>
              <p:nvPr/>
            </p:nvSpPr>
            <p:spPr>
              <a:xfrm rot="21600000">
                <a:off x="0" y="718"/>
                <a:ext cx="6096000" cy="1003437"/>
              </a:xfrm>
              <a:prstGeom prst="roundRect">
                <a:avLst/>
              </a:prstGeom>
              <a:grpFill/>
              <a:ln w="76200">
                <a:solidFill>
                  <a:srgbClr val="0066CC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0688" tIns="170688" rIns="170688" bIns="170688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b="1" kern="1200" dirty="0" smtClean="0">
                    <a:solidFill>
                      <a:schemeClr val="tx1"/>
                    </a:solidFill>
                  </a:rPr>
                  <a:t>Кинетическая </a:t>
                </a:r>
              </a:p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b="1" kern="1200" dirty="0" smtClean="0">
                    <a:solidFill>
                      <a:schemeClr val="tx1"/>
                    </a:solidFill>
                  </a:rPr>
                  <a:t>энергия ветра</a:t>
                </a:r>
                <a:endParaRPr lang="ru-RU" sz="2400" b="1" kern="1200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0" name="Рисунок 19" descr="slika_5_vetrnice_polje_01y_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1071546"/>
            <a:ext cx="2736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4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645190" y="3500438"/>
          <a:ext cx="4070826" cy="2889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4786314" y="3571876"/>
          <a:ext cx="4048132" cy="2889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290" name="Picture 2" descr="Картинка 4 из 164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85720" y="1285860"/>
            <a:ext cx="2646409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Picture 4" descr="Картинка 22 из 1642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345502" y="1285860"/>
            <a:ext cx="2474970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4" name="Picture 6" descr="Картинка 4 из 1642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183818" y="1571612"/>
            <a:ext cx="2900350" cy="2033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28662" y="5929330"/>
            <a:ext cx="243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  <a:latin typeface="Comic Sans MS" pitchFamily="66" charset="0"/>
              </a:rPr>
              <a:t>Преимущества</a:t>
            </a:r>
            <a:endParaRPr lang="ru-RU" sz="24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9256" y="6000768"/>
            <a:ext cx="192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  <a:latin typeface="Comic Sans MS" pitchFamily="66" charset="0"/>
              </a:rPr>
              <a:t>Недостатки</a:t>
            </a:r>
            <a:endParaRPr lang="ru-RU" sz="24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54887" y="428604"/>
            <a:ext cx="6457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1"/>
                </a:solidFill>
                <a:latin typeface="+mj-lt"/>
              </a:rPr>
              <a:t>Ветряная электростанция</a:t>
            </a:r>
            <a:endParaRPr lang="ru-RU" sz="44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09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User\Desktop\энергия\%D0%9F%D0%B0%D1%83%D0%B6%D0%B5%D1%82%D0%BA%D0%B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285860"/>
            <a:ext cx="2580986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Схема 3"/>
          <p:cNvGraphicFramePr/>
          <p:nvPr/>
        </p:nvGraphicFramePr>
        <p:xfrm>
          <a:off x="5072066" y="3357562"/>
          <a:ext cx="3333752" cy="3032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500034" y="3429000"/>
          <a:ext cx="3333752" cy="3032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Picture 6" descr="Картинка 1 из 357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143636" y="1214422"/>
            <a:ext cx="2672032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Картинка 1 из 51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428992" y="1285860"/>
            <a:ext cx="2172608" cy="2145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85786" y="6000768"/>
            <a:ext cx="243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  <a:latin typeface="Comic Sans MS" pitchFamily="66" charset="0"/>
              </a:rPr>
              <a:t>Преимущества</a:t>
            </a:r>
            <a:endParaRPr lang="ru-RU" sz="24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7818" y="5929330"/>
            <a:ext cx="192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  <a:latin typeface="Comic Sans MS" pitchFamily="66" charset="0"/>
              </a:rPr>
              <a:t>Недостатки</a:t>
            </a:r>
            <a:endParaRPr lang="ru-RU" sz="24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4791" y="146099"/>
            <a:ext cx="7341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  <a:latin typeface="+mj-lt"/>
              </a:rPr>
              <a:t>Геотермальные электростанции</a:t>
            </a:r>
            <a:endParaRPr lang="ru-RU" sz="4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973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214422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Arial Black" pitchFamily="34" charset="0"/>
              </a:rPr>
              <a:t>Энергия солнечной радиации может быть преобразована в постоянный электрический ток посредством солнечных батарей -  устройств, состоящих из тонких пленок кремния или других полупроводниковых материалов.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latin typeface="Arial Black" pitchFamily="34" charset="0"/>
            </a:endParaRPr>
          </a:p>
        </p:txBody>
      </p:sp>
      <p:grpSp>
        <p:nvGrpSpPr>
          <p:cNvPr id="3" name="Группа 6"/>
          <p:cNvGrpSpPr/>
          <p:nvPr/>
        </p:nvGrpSpPr>
        <p:grpSpPr>
          <a:xfrm>
            <a:off x="357158" y="3071810"/>
            <a:ext cx="2857520" cy="3429025"/>
            <a:chOff x="285720" y="3214686"/>
            <a:chExt cx="2857520" cy="3429025"/>
          </a:xfrm>
        </p:grpSpPr>
        <p:pic>
          <p:nvPicPr>
            <p:cNvPr id="3074" name="Picture 2" descr="Картинка 3 из 27745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85720" y="3214686"/>
              <a:ext cx="2852990" cy="18573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076" name="Picture 4" descr="Картинка 21 из 2774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85720" y="4786322"/>
              <a:ext cx="2857520" cy="18573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8196" name="Picture 4" descr="Картинка 4 из 395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3071810"/>
            <a:ext cx="2571769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Группа 10"/>
          <p:cNvGrpSpPr/>
          <p:nvPr/>
        </p:nvGrpSpPr>
        <p:grpSpPr>
          <a:xfrm>
            <a:off x="6000760" y="3071810"/>
            <a:ext cx="2714644" cy="3476649"/>
            <a:chOff x="6000760" y="3071810"/>
            <a:chExt cx="2714644" cy="3476649"/>
          </a:xfrm>
        </p:grpSpPr>
        <p:pic>
          <p:nvPicPr>
            <p:cNvPr id="8194" name="Picture 2" descr="Картинка 3 из 3956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000760" y="3071810"/>
              <a:ext cx="2714644" cy="17859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200" name="Picture 8" descr="Картинка 109 из 3956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000760" y="4786322"/>
              <a:ext cx="2714644" cy="17621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3" name="TextBox 12"/>
          <p:cNvSpPr txBox="1"/>
          <p:nvPr/>
        </p:nvSpPr>
        <p:spPr>
          <a:xfrm>
            <a:off x="638957" y="60260"/>
            <a:ext cx="8325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2"/>
                </a:solidFill>
              </a:rPr>
              <a:t>Солнечная электростанция</a:t>
            </a:r>
            <a:endParaRPr lang="ru-RU" sz="4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0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357158" y="3350336"/>
          <a:ext cx="3976694" cy="3175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4786314" y="3350336"/>
          <a:ext cx="3976694" cy="3175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218" name="Picture 2" descr="Картинка 136 из 3956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00034" y="1571612"/>
            <a:ext cx="3000396" cy="1970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000100" y="5929330"/>
            <a:ext cx="243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  <a:latin typeface="Comic Sans MS" pitchFamily="66" charset="0"/>
              </a:rPr>
              <a:t>Преимущества</a:t>
            </a:r>
            <a:endParaRPr lang="ru-RU" sz="24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29256" y="6000768"/>
            <a:ext cx="192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  <a:latin typeface="Comic Sans MS" pitchFamily="66" charset="0"/>
              </a:rPr>
              <a:t>Недостатки</a:t>
            </a:r>
            <a:endParaRPr lang="ru-RU" sz="24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pic>
        <p:nvPicPr>
          <p:cNvPr id="16" name="Picture 2" descr="Картинка 5 из 53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95936" y="908720"/>
            <a:ext cx="4553566" cy="250318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83568" y="-12913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Солнечная </a:t>
            </a:r>
          </a:p>
          <a:p>
            <a:r>
              <a:rPr lang="ru-RU" sz="3600" b="1" dirty="0" smtClean="0">
                <a:solidFill>
                  <a:schemeClr val="accent2"/>
                </a:solidFill>
              </a:rPr>
              <a:t>электростанция</a:t>
            </a:r>
            <a:endParaRPr lang="ru-RU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2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476673"/>
            <a:ext cx="4320728" cy="5582816"/>
          </a:xfrm>
        </p:spPr>
        <p:txBody>
          <a:bodyPr/>
          <a:lstStyle/>
          <a:p>
            <a:pPr eaLnBrk="1" hangingPunct="1"/>
            <a:r>
              <a:rPr lang="ru-RU" sz="2800" dirty="0" smtClean="0"/>
              <a:t>Создание очистных сооружений</a:t>
            </a:r>
          </a:p>
          <a:p>
            <a:pPr eaLnBrk="1" hangingPunct="1"/>
            <a:r>
              <a:rPr lang="ru-RU" sz="2800" dirty="0" smtClean="0"/>
              <a:t>Строительство новых дорог, подземных переходов, транспортных развязок</a:t>
            </a:r>
          </a:p>
          <a:p>
            <a:pPr eaLnBrk="1" hangingPunct="1"/>
            <a:r>
              <a:rPr lang="ru-RU" sz="2800" dirty="0" smtClean="0"/>
              <a:t>Расширение проезжей части, удаление случайных парковок</a:t>
            </a:r>
          </a:p>
          <a:p>
            <a:pPr eaLnBrk="1" hangingPunct="1"/>
            <a:endParaRPr lang="ru-RU" sz="2400" dirty="0" smtClean="0"/>
          </a:p>
          <a:p>
            <a:pPr eaLnBrk="1" hangingPunct="1"/>
            <a:endParaRPr lang="ru-RU" sz="2800" dirty="0" smtClean="0"/>
          </a:p>
          <a:p>
            <a:pPr eaLnBrk="1" hangingPunct="1"/>
            <a:endParaRPr lang="ru-RU" sz="2800" dirty="0" smtClean="0"/>
          </a:p>
        </p:txBody>
      </p:sp>
      <p:pic>
        <p:nvPicPr>
          <p:cNvPr id="51213" name="Picture 13" descr="IMGP169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2349500"/>
            <a:ext cx="3887787" cy="3238500"/>
          </a:xfrm>
          <a:noFill/>
        </p:spPr>
      </p:pic>
    </p:spTree>
    <p:extLst>
      <p:ext uri="{BB962C8B-B14F-4D97-AF65-F5344CB8AC3E}">
        <p14:creationId xmlns:p14="http://schemas.microsoft.com/office/powerpoint/2010/main" val="33140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51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51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51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332656"/>
            <a:ext cx="3810000" cy="5915744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dirty="0" smtClean="0"/>
              <a:t>Ограничение использования соединений тяжёлых металлов, добавляемых в топливо</a:t>
            </a:r>
          </a:p>
          <a:p>
            <a:pPr eaLnBrk="1" hangingPunct="1"/>
            <a:r>
              <a:rPr lang="ru-RU" sz="2400" dirty="0" smtClean="0"/>
              <a:t>Повышение экономичности двигателей</a:t>
            </a:r>
          </a:p>
          <a:p>
            <a:pPr eaLnBrk="1" hangingPunct="1"/>
            <a:r>
              <a:rPr lang="ru-RU" sz="2400" dirty="0" smtClean="0"/>
              <a:t>Создание электромобилей и автомобилей, работающих на солнечной энергии</a:t>
            </a:r>
          </a:p>
          <a:p>
            <a:pPr eaLnBrk="1" hangingPunct="1"/>
            <a:r>
              <a:rPr lang="ru-RU" sz="2400" dirty="0" smtClean="0"/>
              <a:t>Разработка двигателей на водородном топливе ( выхлопные газы состоят из безвредных паров воды)</a:t>
            </a:r>
          </a:p>
        </p:txBody>
      </p:sp>
      <p:pic>
        <p:nvPicPr>
          <p:cNvPr id="54281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205038"/>
            <a:ext cx="4167188" cy="3384550"/>
          </a:xfrm>
          <a:noFill/>
        </p:spPr>
      </p:pic>
    </p:spTree>
    <p:extLst>
      <p:ext uri="{BB962C8B-B14F-4D97-AF65-F5344CB8AC3E}">
        <p14:creationId xmlns:p14="http://schemas.microsoft.com/office/powerpoint/2010/main" val="406055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2" y="188640"/>
            <a:ext cx="4031679" cy="6059760"/>
          </a:xfrm>
        </p:spPr>
        <p:txBody>
          <a:bodyPr>
            <a:noAutofit/>
          </a:bodyPr>
          <a:lstStyle/>
          <a:p>
            <a:pPr eaLnBrk="1" hangingPunct="1"/>
            <a:r>
              <a:rPr lang="ru-RU" sz="2000" dirty="0" smtClean="0">
                <a:latin typeface="Arial Black" pitchFamily="34" charset="0"/>
              </a:rPr>
              <a:t>Ограничение использования соединений тяжёлых металлов, добавляемых в топливо</a:t>
            </a:r>
          </a:p>
          <a:p>
            <a:pPr eaLnBrk="1" hangingPunct="1"/>
            <a:r>
              <a:rPr lang="ru-RU" sz="2000" dirty="0" smtClean="0">
                <a:latin typeface="Arial Black" pitchFamily="34" charset="0"/>
              </a:rPr>
              <a:t>Повышение экономичности двигателей</a:t>
            </a:r>
          </a:p>
          <a:p>
            <a:pPr eaLnBrk="1" hangingPunct="1"/>
            <a:r>
              <a:rPr lang="ru-RU" sz="2000" dirty="0" smtClean="0">
                <a:latin typeface="Arial Black" pitchFamily="34" charset="0"/>
              </a:rPr>
              <a:t>Создание электромобилей и автомобилей, работающих на солнечной энергии</a:t>
            </a:r>
          </a:p>
          <a:p>
            <a:pPr eaLnBrk="1" hangingPunct="1"/>
            <a:r>
              <a:rPr lang="ru-RU" sz="2000" dirty="0" smtClean="0">
                <a:latin typeface="Arial Black" pitchFamily="34" charset="0"/>
              </a:rPr>
              <a:t>Разработка двигателей на водородном топливе ( выхлопные газы состоят из безвредных паров воды)</a:t>
            </a:r>
          </a:p>
        </p:txBody>
      </p:sp>
      <p:pic>
        <p:nvPicPr>
          <p:cNvPr id="54281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052736"/>
            <a:ext cx="4167188" cy="4536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32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48680"/>
            <a:ext cx="6965245" cy="1471387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Первые тепловые машины</a:t>
            </a:r>
            <a:endParaRPr lang="ru-RU" b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5195" y="1772816"/>
            <a:ext cx="5952660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70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WordArt 4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648176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  <a:cs typeface="Arial"/>
              </a:rPr>
              <a:t>И, конечно, сажать</a:t>
            </a:r>
          </a:p>
          <a:p>
            <a:pPr algn="ctr"/>
            <a:r>
              <a:rPr lang="ru-RU" sz="4000" kern="1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  <a:cs typeface="Arial"/>
              </a:rPr>
              <a:t>деревья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0000" cy="4219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smtClean="0"/>
              <a:t>Деревья готовы закрыть нас от уличной грязи своими «руками»</a:t>
            </a:r>
          </a:p>
          <a:p>
            <a:pPr eaLnBrk="1" hangingPunct="1">
              <a:lnSpc>
                <a:spcPct val="90000"/>
              </a:lnSpc>
            </a:pPr>
            <a:endParaRPr lang="ru-RU" sz="2800" b="1" smtClean="0"/>
          </a:p>
          <a:p>
            <a:pPr eaLnBrk="1" hangingPunct="1">
              <a:lnSpc>
                <a:spcPct val="90000"/>
              </a:lnSpc>
            </a:pPr>
            <a:r>
              <a:rPr lang="ru-RU" sz="2800" b="1" smtClean="0"/>
              <a:t>Вот только мы почему-то всё чаще их рубим под корень</a:t>
            </a:r>
          </a:p>
        </p:txBody>
      </p:sp>
      <p:pic>
        <p:nvPicPr>
          <p:cNvPr id="56332" name="Picture 12" descr="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9402" y="2276873"/>
            <a:ext cx="3534931" cy="3312368"/>
          </a:xfrm>
          <a:noFill/>
        </p:spPr>
      </p:pic>
    </p:spTree>
    <p:extLst>
      <p:ext uri="{BB962C8B-B14F-4D97-AF65-F5344CB8AC3E}">
        <p14:creationId xmlns:p14="http://schemas.microsoft.com/office/powerpoint/2010/main" val="368245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240"/>
            <a:ext cx="8928992" cy="6696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64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1246"/>
            <a:ext cx="8856984" cy="6642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77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" y="144891"/>
            <a:ext cx="8950812" cy="6713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75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93388"/>
            <a:ext cx="6768752" cy="4131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Содержимое 5" descr="0020-020-Parovozy-CHerepanovykh.jpg"/>
          <p:cNvPicPr>
            <a:picLocks noGrp="1" noChangeAspect="1"/>
          </p:cNvPicPr>
          <p:nvPr/>
        </p:nvPicPr>
        <p:blipFill>
          <a:blip r:embed="rId3" cstate="print"/>
          <a:srcRect l="3462" t="62535" r="10954" b="11314"/>
          <a:stretch>
            <a:fillRect/>
          </a:stretch>
        </p:blipFill>
        <p:spPr>
          <a:xfrm>
            <a:off x="395536" y="404664"/>
            <a:ext cx="8424936" cy="1799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052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3810000" cy="2560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3763963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67544" y="1268760"/>
            <a:ext cx="34453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/>
              <a:t>Газовая турбина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860156" y="620688"/>
            <a:ext cx="36150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Паровая турбина</a:t>
            </a:r>
          </a:p>
        </p:txBody>
      </p:sp>
      <p:grpSp>
        <p:nvGrpSpPr>
          <p:cNvPr id="44" name="Группа 43"/>
          <p:cNvGrpSpPr/>
          <p:nvPr/>
        </p:nvGrpSpPr>
        <p:grpSpPr>
          <a:xfrm>
            <a:off x="755576" y="5157192"/>
            <a:ext cx="7388324" cy="1243300"/>
            <a:chOff x="755576" y="5157192"/>
            <a:chExt cx="7056784" cy="1243300"/>
          </a:xfrm>
        </p:grpSpPr>
        <p:sp>
          <p:nvSpPr>
            <p:cNvPr id="37" name="Text Box 19"/>
            <p:cNvSpPr txBox="1">
              <a:spLocks noChangeArrowheads="1"/>
            </p:cNvSpPr>
            <p:nvPr/>
          </p:nvSpPr>
          <p:spPr bwMode="auto">
            <a:xfrm>
              <a:off x="1043608" y="5157192"/>
              <a:ext cx="140856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 dirty="0"/>
                <a:t>Вода</a:t>
              </a:r>
            </a:p>
          </p:txBody>
        </p:sp>
        <p:sp>
          <p:nvSpPr>
            <p:cNvPr id="38" name="Line 20"/>
            <p:cNvSpPr>
              <a:spLocks noChangeShapeType="1"/>
            </p:cNvSpPr>
            <p:nvPr/>
          </p:nvSpPr>
          <p:spPr bwMode="auto">
            <a:xfrm>
              <a:off x="755576" y="5805264"/>
              <a:ext cx="14085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800" b="1"/>
            </a:p>
          </p:txBody>
        </p:sp>
        <p:sp>
          <p:nvSpPr>
            <p:cNvPr id="39" name="Text Box 21"/>
            <p:cNvSpPr txBox="1">
              <a:spLocks noChangeArrowheads="1"/>
            </p:cNvSpPr>
            <p:nvPr/>
          </p:nvSpPr>
          <p:spPr bwMode="auto">
            <a:xfrm>
              <a:off x="755576" y="5877272"/>
              <a:ext cx="192231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 dirty="0"/>
                <a:t>Топливо</a:t>
              </a:r>
            </a:p>
          </p:txBody>
        </p:sp>
        <p:sp>
          <p:nvSpPr>
            <p:cNvPr id="40" name="Line 22"/>
            <p:cNvSpPr>
              <a:spLocks noChangeShapeType="1"/>
            </p:cNvSpPr>
            <p:nvPr/>
          </p:nvSpPr>
          <p:spPr bwMode="auto">
            <a:xfrm>
              <a:off x="2555776" y="5805264"/>
              <a:ext cx="5109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sz="2800" b="1"/>
            </a:p>
          </p:txBody>
        </p:sp>
        <p:sp>
          <p:nvSpPr>
            <p:cNvPr id="41" name="Text Box 23"/>
            <p:cNvSpPr txBox="1">
              <a:spLocks noChangeArrowheads="1"/>
            </p:cNvSpPr>
            <p:nvPr/>
          </p:nvSpPr>
          <p:spPr bwMode="auto">
            <a:xfrm>
              <a:off x="3131840" y="5301208"/>
              <a:ext cx="2232248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/>
                <a:t>Струя пара или газа</a:t>
              </a:r>
              <a:endParaRPr lang="ru-RU" sz="2800" b="1" dirty="0"/>
            </a:p>
          </p:txBody>
        </p:sp>
        <p:sp>
          <p:nvSpPr>
            <p:cNvPr id="42" name="Line 24"/>
            <p:cNvSpPr>
              <a:spLocks noChangeShapeType="1"/>
            </p:cNvSpPr>
            <p:nvPr/>
          </p:nvSpPr>
          <p:spPr bwMode="auto">
            <a:xfrm>
              <a:off x="5436096" y="5805264"/>
              <a:ext cx="5109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sz="2800" b="1"/>
            </a:p>
          </p:txBody>
        </p:sp>
        <p:sp>
          <p:nvSpPr>
            <p:cNvPr id="43" name="Text Box 25"/>
            <p:cNvSpPr txBox="1">
              <a:spLocks noChangeArrowheads="1"/>
            </p:cNvSpPr>
            <p:nvPr/>
          </p:nvSpPr>
          <p:spPr bwMode="auto">
            <a:xfrm>
              <a:off x="6156176" y="5517232"/>
              <a:ext cx="165618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 dirty="0" smtClean="0"/>
                <a:t>Лопасти</a:t>
              </a:r>
              <a:endParaRPr lang="ru-RU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48250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357166"/>
            <a:ext cx="3384376" cy="157163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200" b="1" dirty="0" smtClean="0"/>
              <a:t>Применение </a:t>
            </a:r>
            <a:br>
              <a:rPr lang="ru-RU" sz="3200" b="1" dirty="0" smtClean="0"/>
            </a:br>
            <a:r>
              <a:rPr lang="ru-RU" sz="3200" b="1" dirty="0" smtClean="0"/>
              <a:t>тепловых двигателей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3132160" y="4223924"/>
            <a:ext cx="2880000" cy="215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283968" y="6396335"/>
            <a:ext cx="12881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ТЭЦ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07824" y="4005064"/>
            <a:ext cx="2880000" cy="239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043608" y="6396335"/>
            <a:ext cx="864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АЭС</a:t>
            </a:r>
            <a:endParaRPr lang="ru-RU" sz="2400" b="1" dirty="0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969676"/>
            <a:ext cx="2880000" cy="191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5" cstate="print"/>
          <a:srcRect t="18700"/>
          <a:stretch>
            <a:fillRect/>
          </a:stretch>
        </p:blipFill>
        <p:spPr bwMode="auto">
          <a:xfrm>
            <a:off x="142844" y="142852"/>
            <a:ext cx="2880000" cy="340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0" y="3500438"/>
            <a:ext cx="29878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/>
              <a:t>Космические </a:t>
            </a:r>
            <a:r>
              <a:rPr lang="ru-RU" sz="2000" b="1" dirty="0"/>
              <a:t>ракеты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000760" y="6021288"/>
            <a:ext cx="3143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Автомобилестроение</a:t>
            </a:r>
          </a:p>
        </p:txBody>
      </p:sp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496" y="3501008"/>
            <a:ext cx="28800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60829" y="548680"/>
            <a:ext cx="2983171" cy="223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059832" y="3409836"/>
            <a:ext cx="3168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chemeClr val="bg1"/>
                </a:solidFill>
              </a:rPr>
              <a:t>Водный транспорт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300192" y="2105472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bg1"/>
                </a:solidFill>
              </a:rPr>
              <a:t>Авиация</a:t>
            </a:r>
          </a:p>
        </p:txBody>
      </p:sp>
    </p:spTree>
    <p:extLst>
      <p:ext uri="{BB962C8B-B14F-4D97-AF65-F5344CB8AC3E}">
        <p14:creationId xmlns:p14="http://schemas.microsoft.com/office/powerpoint/2010/main" val="4044207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85</TotalTime>
  <Words>410</Words>
  <Application>Microsoft Office PowerPoint</Application>
  <PresentationFormat>Экран (4:3)</PresentationFormat>
  <Paragraphs>106</Paragraphs>
  <Slides>30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Кнопка</vt:lpstr>
      <vt:lpstr>Тепловые машины </vt:lpstr>
      <vt:lpstr>Как все начиналось?</vt:lpstr>
      <vt:lpstr>Первые тепловые машины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Применение  тепловых двигателей</vt:lpstr>
      <vt:lpstr>Презентация PowerPoint</vt:lpstr>
      <vt:lpstr>Рабочий цикл четырехтактного двигателя внутреннего сгорания </vt:lpstr>
      <vt:lpstr>Первые автомобили с ДВС</vt:lpstr>
      <vt:lpstr>Презентация PowerPoint</vt:lpstr>
      <vt:lpstr>Влияние тепловых двигателей на окружающую среду</vt:lpstr>
      <vt:lpstr>Презентация PowerPoint</vt:lpstr>
      <vt:lpstr>Это приводит к образованию парникового эффекта</vt:lpstr>
      <vt:lpstr>В крупных  городах  отработанные  газы  автомобилей  создают  смог</vt:lpstr>
      <vt:lpstr>Презентация PowerPoint</vt:lpstr>
      <vt:lpstr>Заболевания,  вызванные загрязнением  окружающей среды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Тепловые машины</dc:title>
  <dc:creator>Татьяна</dc:creator>
  <cp:lastModifiedBy>Саня</cp:lastModifiedBy>
  <cp:revision>8</cp:revision>
  <dcterms:created xsi:type="dcterms:W3CDTF">2015-08-13T11:39:57Z</dcterms:created>
  <dcterms:modified xsi:type="dcterms:W3CDTF">2019-05-24T18:32:41Z</dcterms:modified>
</cp:coreProperties>
</file>