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61" r:id="rId5"/>
    <p:sldId id="262" r:id="rId6"/>
    <p:sldId id="270" r:id="rId7"/>
    <p:sldId id="265" r:id="rId8"/>
    <p:sldId id="266" r:id="rId9"/>
    <p:sldId id="267" r:id="rId10"/>
    <p:sldId id="263" r:id="rId11"/>
    <p:sldId id="271" r:id="rId12"/>
    <p:sldId id="273" r:id="rId13"/>
    <p:sldId id="272" r:id="rId14"/>
    <p:sldId id="274" r:id="rId15"/>
    <p:sldId id="282" r:id="rId16"/>
    <p:sldId id="278" r:id="rId17"/>
    <p:sldId id="279" r:id="rId18"/>
    <p:sldId id="280" r:id="rId19"/>
    <p:sldId id="281" r:id="rId20"/>
    <p:sldId id="27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D1C1-F390-4B7C-99D6-74E61D345B87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8723-9B1D-47C7-985A-15FBBAB8C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6;&#1090;&#1082;&#1088;&#1099;&#1090;&#1099;&#1081;%20&#1091;&#1088;&#1086;&#1082;\i-shtraus_-_medlennyy-vals.mp3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Дифференциация </a:t>
            </a:r>
          </a:p>
          <a:p>
            <a:pPr algn="ctr">
              <a:buNone/>
            </a:pP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звуков Ж – Ш</a:t>
            </a:r>
          </a:p>
          <a:p>
            <a:pPr algn="r">
              <a:buNone/>
            </a:pP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Составила:</a:t>
            </a:r>
          </a:p>
          <a:p>
            <a:pPr algn="r">
              <a:buNone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Стенникова НГ</a:t>
            </a:r>
          </a:p>
          <a:p>
            <a:pPr algn="r">
              <a:buNone/>
            </a:pP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Учитель-логопед</a:t>
            </a:r>
          </a:p>
          <a:p>
            <a:pPr algn="r">
              <a:buNone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МАОУ «СОШ№4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</a:p>
          <a:p>
            <a:pPr algn="r">
              <a:buNone/>
            </a:pP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 Верхняя Пышма</a:t>
            </a:r>
          </a:p>
          <a:p>
            <a:pPr algn="r">
              <a:buNone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Свердловской обл.</a:t>
            </a:r>
            <a:endParaRPr lang="ru-RU" sz="2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3395686" cy="4429156"/>
          </a:xfrm>
          <a:prstGeom prst="rect">
            <a:avLst/>
          </a:prstGeom>
        </p:spPr>
      </p:pic>
      <p:pic>
        <p:nvPicPr>
          <p:cNvPr id="4" name="Рисунок 3" descr="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857232"/>
            <a:ext cx="3571900" cy="4659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5" y="285729"/>
            <a:ext cx="5003517" cy="6583574"/>
          </a:xfrm>
          <a:prstGeom prst="rect">
            <a:avLst/>
          </a:prstGeom>
          <a:noFill/>
        </p:spPr>
      </p:pic>
      <p:pic>
        <p:nvPicPr>
          <p:cNvPr id="4" name="i-shtraus_-_medlennyy-va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открытый урок\sh3.jpg"/>
          <p:cNvPicPr>
            <a:picLocks noChangeAspect="1" noChangeArrowheads="1"/>
          </p:cNvPicPr>
          <p:nvPr/>
        </p:nvPicPr>
        <p:blipFill>
          <a:blip r:embed="rId2"/>
          <a:srcRect l="-538" r="-1991" b="11821"/>
          <a:stretch>
            <a:fillRect/>
          </a:stretch>
        </p:blipFill>
        <p:spPr bwMode="auto">
          <a:xfrm>
            <a:off x="309222" y="428605"/>
            <a:ext cx="8120430" cy="535784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I:\открытый урок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89341"/>
            <a:ext cx="7786741" cy="58400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 – ШИ пиши с И</a:t>
            </a:r>
            <a:endParaRPr lang="ru-RU" sz="9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1"/>
            <a:ext cx="80010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Propisi" pitchFamily="2" charset="0"/>
              </a:rPr>
              <a:t>Жить – Родине служить.</a:t>
            </a:r>
          </a:p>
          <a:p>
            <a:r>
              <a:rPr lang="ru-RU" sz="4000" b="1" dirty="0" smtClean="0">
                <a:latin typeface="Propisi" pitchFamily="2" charset="0"/>
              </a:rPr>
              <a:t>Родина краше солнца, дороже золота.</a:t>
            </a:r>
          </a:p>
          <a:p>
            <a:r>
              <a:rPr lang="ru-RU" sz="4000" b="1" dirty="0" smtClean="0">
                <a:latin typeface="Propisi" pitchFamily="2" charset="0"/>
              </a:rPr>
              <a:t>Нет ничего на свете краше, чем Родина наша.</a:t>
            </a:r>
          </a:p>
          <a:p>
            <a:r>
              <a:rPr lang="ru-RU" sz="4000" b="1" dirty="0" smtClean="0">
                <a:latin typeface="Propisi" pitchFamily="2" charset="0"/>
              </a:rPr>
              <a:t>На чужой стороне и весна не красна.</a:t>
            </a:r>
          </a:p>
          <a:p>
            <a:r>
              <a:rPr lang="ru-RU" sz="4000" b="1" dirty="0" smtClean="0">
                <a:latin typeface="Propisi" pitchFamily="2" charset="0"/>
              </a:rPr>
              <a:t>Тот герой – кто за Родину горой.</a:t>
            </a:r>
          </a:p>
          <a:p>
            <a:r>
              <a:rPr lang="ru-RU" sz="4000" b="1" dirty="0" smtClean="0">
                <a:latin typeface="Propisi" pitchFamily="2" charset="0"/>
              </a:rPr>
              <a:t>Не живи как хочется, а живи как надо.</a:t>
            </a:r>
          </a:p>
          <a:p>
            <a:endParaRPr lang="ru-RU" sz="4000" b="1" dirty="0" smtClean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4102100" cy="6096000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40894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361950"/>
            <a:ext cx="8380412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571500"/>
            <a:ext cx="8032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бусы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" y="428625"/>
            <a:ext cx="829786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28604"/>
            <a:ext cx="6106557" cy="587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-Ш итог слай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61" y="214290"/>
            <a:ext cx="8590476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500042"/>
            <a:ext cx="571504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19198"/>
            <a:ext cx="6000792" cy="601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37" y="215431"/>
            <a:ext cx="6078035" cy="6213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359" y="237483"/>
            <a:ext cx="6028475" cy="6263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0"/>
            <a:ext cx="73868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Бежит между ёлками</a:t>
            </a:r>
            <a:br>
              <a:rPr lang="ru-RU" sz="6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6000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Живой клубок с иголками…</a:t>
            </a:r>
            <a:endParaRPr lang="ru-RU" sz="6000" i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Ёж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12466"/>
            <a:ext cx="6286544" cy="6485665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жин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7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ж</a:t>
            </a:r>
            <a:r>
              <a:rPr lang="ru-RU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ар – шар</a:t>
            </a:r>
          </a:p>
          <a:p>
            <a:pPr algn="ctr">
              <a:buFont typeface="Arial" pitchFamily="34" charset="0"/>
              <a:buChar char="•"/>
            </a:pPr>
            <a:r>
              <a:rPr lang="ru-RU" sz="7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у</a:t>
            </a:r>
            <a:r>
              <a:rPr lang="ru-RU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жи – уши</a:t>
            </a:r>
          </a:p>
          <a:p>
            <a:pPr algn="ctr">
              <a:buFont typeface="Arial" pitchFamily="34" charset="0"/>
              <a:buChar char="•"/>
            </a:pPr>
            <a:r>
              <a:rPr lang="ru-RU" sz="7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ж</a:t>
            </a:r>
            <a:r>
              <a:rPr lang="ru-RU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ить – шить</a:t>
            </a:r>
          </a:p>
          <a:p>
            <a:pPr algn="ctr">
              <a:buFont typeface="Arial" pitchFamily="34" charset="0"/>
              <a:buChar char="•"/>
            </a:pPr>
            <a:r>
              <a:rPr lang="ru-RU" sz="7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ш</a:t>
            </a:r>
            <a:r>
              <a:rPr lang="ru-RU" sz="7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утка - жутко</a:t>
            </a:r>
            <a:endParaRPr lang="ru-RU" sz="7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74</Words>
  <Application>Microsoft Office PowerPoint</Application>
  <PresentationFormat>Экран (4:3)</PresentationFormat>
  <Paragraphs>20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Compeace</dc:creator>
  <cp:lastModifiedBy>Compeace</cp:lastModifiedBy>
  <cp:revision>20</cp:revision>
  <dcterms:created xsi:type="dcterms:W3CDTF">2019-02-12T16:00:04Z</dcterms:created>
  <dcterms:modified xsi:type="dcterms:W3CDTF">2019-06-16T13:49:49Z</dcterms:modified>
</cp:coreProperties>
</file>