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56792"/>
          </a:xfrm>
        </p:spPr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Конспект занятия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открытого урока «Посадка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семян репки»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r"/>
            <a:endParaRPr lang="ru-RU" dirty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ГБУ школа 1383 СП4 г. МОСКВА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Латифова Людмила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85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32656"/>
            <a:ext cx="8064896" cy="619268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3"/>
                </a:solidFill>
              </a:rPr>
              <a:t>Воспитатель: </a:t>
            </a:r>
            <a:r>
              <a:rPr lang="ru-RU" dirty="0"/>
              <a:t>Ребята, посмотрите как интересно, из такого маленького семечка вырастает вот такая большая тыква (воспитатель показывает картинку тыквы, а из этого маленького семечка вырастает всеми любимый огурец (показывает картинку огурца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А скажите, пожалуйста, – огурец и тыква – как назвать все одним словом</a:t>
            </a:r>
            <a:r>
              <a:rPr lang="ru-RU" dirty="0" smtClean="0"/>
              <a:t>?</a:t>
            </a:r>
            <a:endParaRPr lang="ru-RU" dirty="0"/>
          </a:p>
          <a:p>
            <a:r>
              <a:rPr lang="ru-RU" dirty="0">
                <a:solidFill>
                  <a:schemeClr val="accent3"/>
                </a:solidFill>
              </a:rPr>
              <a:t>Дети:</a:t>
            </a:r>
            <a:r>
              <a:rPr lang="ru-RU" dirty="0"/>
              <a:t> </a:t>
            </a:r>
            <a:r>
              <a:rPr lang="ru-RU" dirty="0" smtClean="0">
                <a:solidFill>
                  <a:schemeClr val="tx1"/>
                </a:solidFill>
              </a:rPr>
              <a:t>овощи</a:t>
            </a:r>
          </a:p>
          <a:p>
            <a:r>
              <a:rPr lang="ru-RU" dirty="0" smtClean="0">
                <a:solidFill>
                  <a:schemeClr val="accent3"/>
                </a:solidFill>
              </a:rPr>
              <a:t>Воспитатель</a:t>
            </a:r>
            <a:r>
              <a:rPr lang="ru-RU" dirty="0">
                <a:solidFill>
                  <a:schemeClr val="tx1"/>
                </a:solidFill>
              </a:rPr>
              <a:t>: - Какое сейчас время года</a:t>
            </a:r>
            <a:r>
              <a:rPr lang="ru-RU" dirty="0" smtClean="0">
                <a:solidFill>
                  <a:schemeClr val="tx1"/>
                </a:solidFill>
              </a:rPr>
              <a:t>?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accent3"/>
                </a:solidFill>
              </a:rPr>
              <a:t>Дети:</a:t>
            </a:r>
            <a:r>
              <a:rPr lang="ru-RU" dirty="0">
                <a:solidFill>
                  <a:schemeClr val="tx1"/>
                </a:solidFill>
              </a:rPr>
              <a:t> Весна</a:t>
            </a:r>
            <a:r>
              <a:rPr lang="ru-RU" dirty="0" smtClean="0">
                <a:solidFill>
                  <a:schemeClr val="tx1"/>
                </a:solidFill>
              </a:rPr>
              <a:t>!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accent3"/>
                </a:solidFill>
              </a:rPr>
              <a:t>Воспитатель</a:t>
            </a:r>
            <a:r>
              <a:rPr lang="ru-RU" dirty="0">
                <a:solidFill>
                  <a:schemeClr val="tx1"/>
                </a:solidFill>
              </a:rPr>
              <a:t>: А что люди делают с семенами весной</a:t>
            </a:r>
            <a:r>
              <a:rPr lang="ru-RU" dirty="0" smtClean="0">
                <a:solidFill>
                  <a:schemeClr val="tx1"/>
                </a:solidFill>
              </a:rPr>
              <a:t>?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accent3"/>
                </a:solidFill>
              </a:rPr>
              <a:t>Дети: </a:t>
            </a:r>
            <a:r>
              <a:rPr lang="ru-RU" dirty="0">
                <a:solidFill>
                  <a:schemeClr val="tx1"/>
                </a:solidFill>
              </a:rPr>
              <a:t>Семена сажают в землю на </a:t>
            </a:r>
            <a:r>
              <a:rPr lang="ru-RU" dirty="0" smtClean="0">
                <a:solidFill>
                  <a:schemeClr val="tx1"/>
                </a:solidFill>
              </a:rPr>
              <a:t>огороде овощи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6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люда\ДЕТ.САД\IMG-20160517-WA0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934"/>
            <a:ext cx="9036496" cy="6480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90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IMG-20160517-WA00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-82486"/>
            <a:ext cx="8352928" cy="675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84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208912" cy="619268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Инсценировка сказки «Репка» на новый лад</a:t>
            </a:r>
          </a:p>
          <a:p>
            <a:endParaRPr lang="ru-RU" dirty="0"/>
          </a:p>
          <a:p>
            <a:r>
              <a:rPr lang="ru-RU" dirty="0"/>
              <a:t>Действующие лица: Дед, Бабка, Внучка, Жучка, Мурка, Мышка, Репка.</a:t>
            </a:r>
          </a:p>
          <a:p>
            <a:endParaRPr lang="ru-RU" dirty="0"/>
          </a:p>
          <a:p>
            <a:r>
              <a:rPr lang="ru-RU" dirty="0"/>
              <a:t>Воспитатель: Сказок много в мире сразу не прочтешь</a:t>
            </a:r>
          </a:p>
          <a:p>
            <a:endParaRPr lang="ru-RU" dirty="0"/>
          </a:p>
          <a:p>
            <a:r>
              <a:rPr lang="ru-RU" dirty="0"/>
              <a:t>Но такой как наша сказка, в книжке не найдешь.</a:t>
            </a:r>
          </a:p>
          <a:p>
            <a:endParaRPr lang="ru-RU" dirty="0"/>
          </a:p>
          <a:p>
            <a:r>
              <a:rPr lang="ru-RU" dirty="0"/>
              <a:t>Сказка всем знакома, но на новый лад.</a:t>
            </a:r>
          </a:p>
          <a:p>
            <a:endParaRPr lang="ru-RU" dirty="0"/>
          </a:p>
          <a:p>
            <a:r>
              <a:rPr lang="ru-RU" dirty="0"/>
              <a:t>И ее увидеть каждый будет рад.</a:t>
            </a:r>
          </a:p>
          <a:p>
            <a:endParaRPr lang="ru-RU" dirty="0"/>
          </a:p>
          <a:p>
            <a:r>
              <a:rPr lang="ru-RU" dirty="0"/>
              <a:t>Жил-был дед со своею семьей и решил он посадить репку, чтоб порадовать бабку и внучку.</a:t>
            </a:r>
          </a:p>
          <a:p>
            <a:endParaRPr lang="ru-RU" dirty="0"/>
          </a:p>
          <a:p>
            <a:r>
              <a:rPr lang="ru-RU" dirty="0"/>
              <a:t>Репку дед посадил, он старался, что есть сил.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066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08912" cy="612068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Дед приговаривает: Репка, </a:t>
            </a:r>
            <a:r>
              <a:rPr lang="ru-RU" dirty="0" err="1"/>
              <a:t>репонька</a:t>
            </a:r>
            <a:r>
              <a:rPr lang="ru-RU" dirty="0"/>
              <a:t>, расти </a:t>
            </a:r>
            <a:r>
              <a:rPr lang="ru-RU" dirty="0" err="1"/>
              <a:t>крепонька</a:t>
            </a:r>
            <a:r>
              <a:rPr lang="ru-RU" dirty="0"/>
              <a:t>,</a:t>
            </a:r>
          </a:p>
          <a:p>
            <a:endParaRPr lang="ru-RU" dirty="0"/>
          </a:p>
          <a:p>
            <a:r>
              <a:rPr lang="ru-RU" dirty="0"/>
              <a:t>Ни мала, ни велика до мышиного хвоста, ДА!</a:t>
            </a:r>
          </a:p>
          <a:p>
            <a:endParaRPr lang="ru-RU" dirty="0"/>
          </a:p>
          <a:p>
            <a:r>
              <a:rPr lang="ru-RU" dirty="0"/>
              <a:t>Воспитатель: Репка мышке не далась,</a:t>
            </a:r>
          </a:p>
          <a:p>
            <a:endParaRPr lang="ru-RU" dirty="0"/>
          </a:p>
          <a:p>
            <a:r>
              <a:rPr lang="ru-RU" dirty="0"/>
              <a:t>В рост пошла и удалась.</a:t>
            </a:r>
          </a:p>
          <a:p>
            <a:endParaRPr lang="ru-RU" dirty="0"/>
          </a:p>
          <a:p>
            <a:r>
              <a:rPr lang="ru-RU" dirty="0"/>
              <a:t>Репка выросла на диво!</a:t>
            </a:r>
          </a:p>
          <a:p>
            <a:endParaRPr lang="ru-RU" dirty="0"/>
          </a:p>
          <a:p>
            <a:r>
              <a:rPr lang="ru-RU" dirty="0"/>
              <a:t>Так вкусна, и так красива!</a:t>
            </a:r>
          </a:p>
          <a:p>
            <a:endParaRPr lang="ru-RU" dirty="0"/>
          </a:p>
          <a:p>
            <a:r>
              <a:rPr lang="ru-RU" dirty="0"/>
              <a:t>Дед: Пора репку уже рвать,</a:t>
            </a:r>
          </a:p>
          <a:p>
            <a:endParaRPr lang="ru-RU" dirty="0"/>
          </a:p>
          <a:p>
            <a:r>
              <a:rPr lang="ru-RU" dirty="0"/>
              <a:t>Всех урожаем удивлять. (Дед тянет репку)</a:t>
            </a:r>
          </a:p>
          <a:p>
            <a:endParaRPr lang="ru-RU" dirty="0"/>
          </a:p>
          <a:p>
            <a:r>
              <a:rPr lang="ru-RU" dirty="0"/>
              <a:t>Чтобы нашу репку рвать,</a:t>
            </a:r>
          </a:p>
          <a:p>
            <a:endParaRPr lang="ru-RU" dirty="0"/>
          </a:p>
          <a:p>
            <a:r>
              <a:rPr lang="ru-RU" dirty="0"/>
              <a:t>Бабку надо бы позвать.</a:t>
            </a:r>
          </a:p>
          <a:p>
            <a:endParaRPr lang="ru-RU" dirty="0"/>
          </a:p>
          <a:p>
            <a:r>
              <a:rPr lang="ru-RU" dirty="0"/>
              <a:t>Иди, Бабка, не ленись и за мною становись.</a:t>
            </a:r>
          </a:p>
        </p:txBody>
      </p:sp>
    </p:spTree>
    <p:extLst>
      <p:ext uri="{BB962C8B-B14F-4D97-AF65-F5344CB8AC3E}">
        <p14:creationId xmlns:p14="http://schemas.microsoft.com/office/powerpoint/2010/main" val="368401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80920" cy="61926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admin\Desktop\IMG-20160517-WA00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88640"/>
            <a:ext cx="893998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97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admin\Desktop\IMG-20160517-WA00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604448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89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970" y="346511"/>
            <a:ext cx="8136904" cy="6192688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3"/>
                </a:solidFill>
              </a:rPr>
              <a:t>Цель</a:t>
            </a:r>
            <a:r>
              <a:rPr lang="ru-RU" dirty="0"/>
              <a:t>: формирование умений о посадке семян </a:t>
            </a:r>
            <a:r>
              <a:rPr lang="ru-RU" dirty="0" smtClean="0"/>
              <a:t>репки</a:t>
            </a:r>
            <a:endParaRPr lang="ru-RU" dirty="0"/>
          </a:p>
          <a:p>
            <a:r>
              <a:rPr lang="ru-RU" dirty="0">
                <a:solidFill>
                  <a:schemeClr val="accent3"/>
                </a:solidFill>
              </a:rPr>
              <a:t>Задачи</a:t>
            </a:r>
            <a:r>
              <a:rPr lang="ru-RU" dirty="0" smtClean="0">
                <a:solidFill>
                  <a:schemeClr val="accent3"/>
                </a:solidFill>
              </a:rPr>
              <a:t>:</a:t>
            </a:r>
            <a:endParaRPr lang="ru-RU" dirty="0">
              <a:solidFill>
                <a:schemeClr val="accent3"/>
              </a:solidFill>
            </a:endParaRPr>
          </a:p>
          <a:p>
            <a:r>
              <a:rPr lang="ru-RU" dirty="0"/>
              <a:t>- общие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• развивать речь детей в процессе диалога персонажей, прививать интерес к театрализованной игре, развивать умственную активность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• воспитывать желание трудиться, поддерживать дружеские отношения детей друг к другу в процессе труда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• формировать представления о внешнем виде семян тыквы, огурца, репы, навыков посадки и ее последовательности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>
                <a:solidFill>
                  <a:schemeClr val="accent3"/>
                </a:solidFill>
              </a:rPr>
              <a:t>для старшей и подготовительной подгруппы</a:t>
            </a:r>
            <a:r>
              <a:rPr lang="ru-RU" dirty="0" smtClean="0">
                <a:solidFill>
                  <a:schemeClr val="accent3"/>
                </a:solidFill>
              </a:rPr>
              <a:t>:</a:t>
            </a:r>
            <a:endParaRPr lang="ru-RU" dirty="0">
              <a:solidFill>
                <a:schemeClr val="accent3"/>
              </a:solidFill>
            </a:endParaRPr>
          </a:p>
          <a:p>
            <a:r>
              <a:rPr lang="ru-RU" dirty="0"/>
              <a:t>• закрепить навыки посадки семян.</a:t>
            </a:r>
          </a:p>
        </p:txBody>
      </p:sp>
    </p:spTree>
    <p:extLst>
      <p:ext uri="{BB962C8B-B14F-4D97-AF65-F5344CB8AC3E}">
        <p14:creationId xmlns:p14="http://schemas.microsoft.com/office/powerpoint/2010/main" val="109421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619268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3"/>
                </a:solidFill>
              </a:rPr>
              <a:t>Предварительная работа</a:t>
            </a:r>
            <a:r>
              <a:rPr lang="ru-RU" dirty="0" smtClean="0">
                <a:solidFill>
                  <a:schemeClr val="accent3"/>
                </a:solidFill>
              </a:rPr>
              <a:t>:</a:t>
            </a:r>
            <a:endParaRPr lang="ru-RU" dirty="0">
              <a:solidFill>
                <a:schemeClr val="accent3"/>
              </a:solidFill>
            </a:endParaRPr>
          </a:p>
          <a:p>
            <a:r>
              <a:rPr lang="ru-RU" dirty="0"/>
              <a:t>Рассматривание семян овощей, дидактическая игра "Овощи", чтение и обыгрывание сказки "Репка", труд в природном уголке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solidFill>
                  <a:schemeClr val="accent3"/>
                </a:solidFill>
              </a:rPr>
              <a:t>Материалы</a:t>
            </a:r>
            <a:r>
              <a:rPr lang="ru-RU" dirty="0" smtClean="0">
                <a:solidFill>
                  <a:schemeClr val="accent3"/>
                </a:solidFill>
              </a:rPr>
              <a:t>:</a:t>
            </a:r>
            <a:endParaRPr lang="ru-RU" dirty="0"/>
          </a:p>
          <a:p>
            <a:r>
              <a:rPr lang="ru-RU" dirty="0"/>
              <a:t>Атрибуты для инсценировки сказки «Репка» - репка, лейка, лопатка, грабли; </a:t>
            </a:r>
            <a:r>
              <a:rPr lang="ru-RU" dirty="0" smtClean="0"/>
              <a:t> 1 ящик </a:t>
            </a:r>
            <a:r>
              <a:rPr lang="ru-RU" dirty="0"/>
              <a:t>с землей, </a:t>
            </a:r>
            <a:r>
              <a:rPr lang="ru-RU" dirty="0" smtClean="0"/>
              <a:t>1 </a:t>
            </a:r>
            <a:r>
              <a:rPr lang="ru-RU" dirty="0" err="1" smtClean="0"/>
              <a:t>леЙКА</a:t>
            </a:r>
            <a:r>
              <a:rPr lang="ru-RU" dirty="0" smtClean="0"/>
              <a:t>, </a:t>
            </a:r>
            <a:r>
              <a:rPr lang="ru-RU" dirty="0"/>
              <a:t>клеёнки для столов, фартуки, деревянные палочки, грабли, тарелочки с семенами, салфетки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solidFill>
                  <a:schemeClr val="accent3"/>
                </a:solidFill>
              </a:rPr>
              <a:t>Методы и приемы</a:t>
            </a:r>
            <a:r>
              <a:rPr lang="ru-RU" dirty="0" smtClean="0">
                <a:solidFill>
                  <a:schemeClr val="accent3"/>
                </a:solidFill>
              </a:rPr>
              <a:t>:</a:t>
            </a:r>
            <a:endParaRPr lang="ru-RU" dirty="0"/>
          </a:p>
          <a:p>
            <a:r>
              <a:rPr lang="ru-RU" dirty="0"/>
              <a:t>Художественное слово, сюрпризный момент, применение выразительных средств речи.</a:t>
            </a:r>
          </a:p>
        </p:txBody>
      </p:sp>
    </p:spTree>
    <p:extLst>
      <p:ext uri="{BB962C8B-B14F-4D97-AF65-F5344CB8AC3E}">
        <p14:creationId xmlns:p14="http://schemas.microsoft.com/office/powerpoint/2010/main" val="314485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Ход занятия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32859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Воспитатель:</a:t>
            </a:r>
          </a:p>
          <a:p>
            <a:endParaRPr lang="ru-RU" dirty="0"/>
          </a:p>
          <a:p>
            <a:r>
              <a:rPr lang="ru-RU" dirty="0"/>
              <a:t>- Ребята, а у меня для вас есть сюрприз! Вы хотите узнать, что лежит в этих коробочках?</a:t>
            </a:r>
          </a:p>
          <a:p>
            <a:endParaRPr lang="ru-RU" dirty="0"/>
          </a:p>
          <a:p>
            <a:r>
              <a:rPr lang="ru-RU" dirty="0"/>
              <a:t>Дети: Да!</a:t>
            </a:r>
          </a:p>
          <a:p>
            <a:endParaRPr lang="ru-RU" dirty="0"/>
          </a:p>
          <a:p>
            <a:r>
              <a:rPr lang="ru-RU" dirty="0"/>
              <a:t>Воспитатель:</a:t>
            </a:r>
          </a:p>
          <a:p>
            <a:endParaRPr lang="ru-RU" dirty="0"/>
          </a:p>
          <a:p>
            <a:r>
              <a:rPr lang="ru-RU" dirty="0"/>
              <a:t>- Но сначала, отгадайте мои загадки:</a:t>
            </a:r>
          </a:p>
          <a:p>
            <a:endParaRPr lang="ru-RU" dirty="0"/>
          </a:p>
          <a:p>
            <a:r>
              <a:rPr lang="ru-RU" dirty="0"/>
              <a:t>Загадки про овощи:</a:t>
            </a:r>
          </a:p>
          <a:p>
            <a:endParaRPr lang="ru-RU" dirty="0"/>
          </a:p>
          <a:p>
            <a:r>
              <a:rPr lang="ru-RU" dirty="0"/>
              <a:t>Он зеленый, презеленый,</a:t>
            </a:r>
          </a:p>
          <a:p>
            <a:endParaRPr lang="ru-RU" dirty="0"/>
          </a:p>
          <a:p>
            <a:r>
              <a:rPr lang="ru-RU" dirty="0"/>
              <a:t>Просто загляденье.</a:t>
            </a:r>
          </a:p>
          <a:p>
            <a:endParaRPr lang="ru-RU" dirty="0"/>
          </a:p>
          <a:p>
            <a:r>
              <a:rPr lang="ru-RU" dirty="0"/>
              <a:t>Он и свежий и соленый</a:t>
            </a:r>
          </a:p>
          <a:p>
            <a:endParaRPr lang="ru-RU" dirty="0"/>
          </a:p>
          <a:p>
            <a:r>
              <a:rPr lang="ru-RU" dirty="0"/>
              <a:t>Просто объеденье.</a:t>
            </a:r>
          </a:p>
          <a:p>
            <a:endParaRPr lang="ru-RU" dirty="0"/>
          </a:p>
          <a:p>
            <a:r>
              <a:rPr lang="ru-RU" dirty="0">
                <a:solidFill>
                  <a:schemeClr val="accent3"/>
                </a:solidFill>
              </a:rPr>
              <a:t>(Огурец)</a:t>
            </a:r>
          </a:p>
        </p:txBody>
      </p:sp>
    </p:spTree>
    <p:extLst>
      <p:ext uri="{BB962C8B-B14F-4D97-AF65-F5344CB8AC3E}">
        <p14:creationId xmlns:p14="http://schemas.microsoft.com/office/powerpoint/2010/main" val="256445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208912" cy="6192688"/>
          </a:xfrm>
        </p:spPr>
        <p:txBody>
          <a:bodyPr/>
          <a:lstStyle/>
          <a:p>
            <a:r>
              <a:rPr lang="ru-RU" dirty="0"/>
              <a:t>Большая, как маленький слон</a:t>
            </a:r>
          </a:p>
          <a:p>
            <a:endParaRPr lang="ru-RU" dirty="0"/>
          </a:p>
          <a:p>
            <a:r>
              <a:rPr lang="ru-RU" dirty="0"/>
              <a:t>На грядке она чемпион!</a:t>
            </a:r>
          </a:p>
          <a:p>
            <a:endParaRPr lang="ru-RU" dirty="0"/>
          </a:p>
          <a:p>
            <a:r>
              <a:rPr lang="ru-RU" dirty="0"/>
              <a:t>(</a:t>
            </a:r>
            <a:r>
              <a:rPr lang="ru-RU" dirty="0">
                <a:solidFill>
                  <a:schemeClr val="accent3"/>
                </a:solidFill>
              </a:rPr>
              <a:t>Тыква)</a:t>
            </a:r>
          </a:p>
          <a:p>
            <a:endParaRPr lang="ru-RU" dirty="0"/>
          </a:p>
          <a:p>
            <a:r>
              <a:rPr lang="ru-RU" dirty="0"/>
              <a:t>Круглый бок,</a:t>
            </a:r>
          </a:p>
          <a:p>
            <a:endParaRPr lang="ru-RU" dirty="0"/>
          </a:p>
          <a:p>
            <a:r>
              <a:rPr lang="ru-RU" dirty="0"/>
              <a:t>Желтый бок,</a:t>
            </a:r>
          </a:p>
          <a:p>
            <a:endParaRPr lang="ru-RU" dirty="0"/>
          </a:p>
          <a:p>
            <a:r>
              <a:rPr lang="ru-RU" dirty="0"/>
              <a:t>Сидит на грядке колобок.</a:t>
            </a:r>
          </a:p>
          <a:p>
            <a:endParaRPr lang="ru-RU" dirty="0"/>
          </a:p>
          <a:p>
            <a:r>
              <a:rPr lang="ru-RU" dirty="0"/>
              <a:t>(</a:t>
            </a:r>
            <a:r>
              <a:rPr lang="ru-RU" dirty="0">
                <a:solidFill>
                  <a:schemeClr val="accent3"/>
                </a:solidFill>
              </a:rPr>
              <a:t>Репка)</a:t>
            </a:r>
          </a:p>
        </p:txBody>
      </p:sp>
    </p:spTree>
    <p:extLst>
      <p:ext uri="{BB962C8B-B14F-4D97-AF65-F5344CB8AC3E}">
        <p14:creationId xmlns:p14="http://schemas.microsoft.com/office/powerpoint/2010/main" val="280627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36904" cy="6192688"/>
          </a:xfrm>
        </p:spPr>
        <p:txBody>
          <a:bodyPr/>
          <a:lstStyle/>
          <a:p>
            <a:r>
              <a:rPr lang="ru-RU" dirty="0">
                <a:solidFill>
                  <a:schemeClr val="accent3"/>
                </a:solidFill>
              </a:rPr>
              <a:t>Воспитатель</a:t>
            </a:r>
            <a:r>
              <a:rPr lang="ru-RU" dirty="0"/>
              <a:t>: Это, ребята, семена репки. Вот посмотрите, из такого маленького семечка вырастает такая большая репка! Показывает картинку с репкой).</a:t>
            </a:r>
          </a:p>
          <a:p>
            <a:endParaRPr lang="ru-RU" dirty="0"/>
          </a:p>
          <a:p>
            <a:r>
              <a:rPr lang="ru-RU" dirty="0"/>
              <a:t>- Скажите, вы знаете какую-нибудь сказку про этот овощ? Как она называется?</a:t>
            </a:r>
          </a:p>
          <a:p>
            <a:endParaRPr lang="ru-RU" dirty="0"/>
          </a:p>
          <a:p>
            <a:r>
              <a:rPr lang="ru-RU" dirty="0">
                <a:solidFill>
                  <a:schemeClr val="accent3"/>
                </a:solidFill>
              </a:rPr>
              <a:t>Дети</a:t>
            </a:r>
            <a:r>
              <a:rPr lang="ru-RU" dirty="0"/>
              <a:t>: Да. Репка</a:t>
            </a:r>
          </a:p>
        </p:txBody>
      </p:sp>
    </p:spTree>
    <p:extLst>
      <p:ext uri="{BB962C8B-B14F-4D97-AF65-F5344CB8AC3E}">
        <p14:creationId xmlns:p14="http://schemas.microsoft.com/office/powerpoint/2010/main" val="165251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IMG-20160517-WA0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8092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55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IMG-20160517-WA0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16632"/>
            <a:ext cx="864901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54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IMG-20160517-WA0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396536" cy="689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62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</TotalTime>
  <Words>575</Words>
  <Application>Microsoft Office PowerPoint</Application>
  <PresentationFormat>Экран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Остин</vt:lpstr>
      <vt:lpstr>Конспект занятия открытого урока «Посадка семян репки»</vt:lpstr>
      <vt:lpstr>Презентация PowerPoint</vt:lpstr>
      <vt:lpstr>Презентация PowerPoint</vt:lpstr>
      <vt:lpstr>Ход занятия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Конспект занятия открытого урока «Посадка семян репки»</dc:title>
  <dc:creator>admin</dc:creator>
  <cp:lastModifiedBy>admin</cp:lastModifiedBy>
  <cp:revision>4</cp:revision>
  <dcterms:created xsi:type="dcterms:W3CDTF">2017-01-28T19:13:43Z</dcterms:created>
  <dcterms:modified xsi:type="dcterms:W3CDTF">2017-01-28T19:49:11Z</dcterms:modified>
</cp:coreProperties>
</file>