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  <p:sldId id="293" r:id="rId3"/>
    <p:sldId id="294" r:id="rId4"/>
    <p:sldId id="870" r:id="rId5"/>
    <p:sldId id="295" r:id="rId6"/>
    <p:sldId id="296" r:id="rId7"/>
    <p:sldId id="297" r:id="rId8"/>
    <p:sldId id="298" r:id="rId9"/>
    <p:sldId id="301" r:id="rId10"/>
    <p:sldId id="869" r:id="rId11"/>
    <p:sldId id="867" r:id="rId12"/>
    <p:sldId id="868" r:id="rId13"/>
    <p:sldId id="32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F00"/>
    <a:srgbClr val="FF0066"/>
    <a:srgbClr val="00CC99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306" autoAdjust="0"/>
    <p:restoredTop sz="94624" autoAdjust="0"/>
  </p:normalViewPr>
  <p:slideViewPr>
    <p:cSldViewPr>
      <p:cViewPr>
        <p:scale>
          <a:sx n="71" d="100"/>
          <a:sy n="71" d="100"/>
        </p:scale>
        <p:origin x="-340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3">
                <a:lumMod val="20000"/>
                <a:lumOff val="80000"/>
              </a:schemeClr>
            </a:gs>
            <a:gs pos="0">
              <a:schemeClr val="accent5">
                <a:lumMod val="40000"/>
                <a:lumOff val="6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&#1042;&#1083;&#1072;&#1076;&#1077;&#1083;&#1077;&#1094;\Desktop\&#1085;&#1072;%20&#1082;&#1086;&#1085;&#1082;&#1091;&#1088;&#1089;\&#1078;&#1080;&#1074;&#1086;&#1090;&#1085;&#1099;&#1077;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2;&#1083;&#1072;&#1076;&#1077;&#1083;&#1077;&#1094;\Desktop\&#1085;&#1072;%20&#1082;&#1086;&#1085;&#1082;&#1091;&#1088;&#1089;\Tatyana_Morozova_-_loshadka_(xMusic.me).mp3" TargetMode="Externa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42;&#1083;&#1072;&#1076;&#1077;&#1083;&#1077;&#1094;\Downloads\Poezd_detskaya_-_Dorozhka_1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42;&#1083;&#1072;&#1076;&#1077;&#1083;&#1077;&#1094;\Desktop\&#1085;&#1072;%20&#1082;&#1086;&#1085;&#1082;&#1091;&#1088;&#1089;\&#1052;&#1086;&#1081;%20&#1092;&#1080;&#1083;&#1100;&#1084;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511288"/>
          </a:xfrm>
          <a:solidFill>
            <a:schemeClr val="accent3">
              <a:lumMod val="40000"/>
              <a:lumOff val="60000"/>
            </a:schemeClr>
          </a:solidFill>
          <a:effectLst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Путешествие</a:t>
            </a:r>
            <a:r>
              <a:rPr lang="ru-RU" sz="4800" b="1" i="1" dirty="0" smtClean="0"/>
              <a:t>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на ферму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к бабушке и дедушке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Владелец\Desktop\136598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00240"/>
            <a:ext cx="8759051" cy="464347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5000" dist="25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Ребята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а давайте вспомним, кто из домашних животных как кричит?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животны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7356" y="2143116"/>
            <a:ext cx="5684733" cy="371477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15328" cy="10715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Ребята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детеныши потеряли своих мам, а давайте поможем их найти?</a:t>
            </a:r>
            <a:r>
              <a:rPr lang="ru-RU" sz="2000" i="1" dirty="0" smtClean="0">
                <a:solidFill>
                  <a:schemeClr val="tx1"/>
                </a:solidFill>
              </a:rPr>
              <a:t/>
            </a:r>
            <a:br>
              <a:rPr lang="ru-RU" sz="2000" i="1" dirty="0" smtClean="0">
                <a:solidFill>
                  <a:schemeClr val="tx1"/>
                </a:solidFill>
              </a:rPr>
            </a:b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1785926"/>
            <a:ext cx="2286016" cy="228601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785926"/>
            <a:ext cx="258878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8" name="Рисунок 7" descr="1090471_domashnie-zhivotnye-kartinki-porosen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785926"/>
            <a:ext cx="2428892" cy="242889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9" name="Рисунок 8" descr="3193088_32412-650x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4572008"/>
            <a:ext cx="1645175" cy="207170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0" name="Рисунок 9" descr="116826339_large________0004__6_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4286256"/>
            <a:ext cx="2866648" cy="235745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Рисунок 10" descr="114924607__5x__2_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4714884"/>
            <a:ext cx="1994129" cy="185738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  <a:effectLst>
            <a:glow rad="139700">
              <a:schemeClr val="accent6">
                <a:satMod val="175000"/>
                <a:alpha val="40000"/>
              </a:schemeClr>
            </a:glow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Ребята, детеныши потеряли своих мам, а давайте поможем их найти?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3078176_sevimli-kırmızı-saç-kedi-beyaz-arka-p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429132"/>
            <a:ext cx="2049200" cy="207338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4" name="Содержимое 8" descr="cartoon-dog1205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429132"/>
            <a:ext cx="2000264" cy="200026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5" name="Рисунок 4" descr="33991-SOBA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785926"/>
            <a:ext cx="2174236" cy="221457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Рисунок 5" descr="i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1857364"/>
            <a:ext cx="1785950" cy="221457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7" name="Рисунок 6" descr="post-760519-12503544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1928802"/>
            <a:ext cx="2643706" cy="203565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8" name="Рисунок 7" descr="raskraska-ovechka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4357694"/>
            <a:ext cx="2428892" cy="221457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6">
                <a:satMod val="175000"/>
                <a:alpha val="40000"/>
              </a:schemeClr>
            </a:glow>
            <a:outerShdw blurRad="45000" dist="25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Садимся на лошадку и возвращаемся в детский сад!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Tatyana_Morozova_-_loshadk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643834" y="1857364"/>
            <a:ext cx="203200" cy="203200"/>
          </a:xfrm>
          <a:prstGeom prst="rect">
            <a:avLst/>
          </a:prstGeom>
        </p:spPr>
      </p:pic>
      <p:pic>
        <p:nvPicPr>
          <p:cNvPr id="9" name="Рисунок 8" descr="anime-jivotnie-146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2643182"/>
            <a:ext cx="3880104" cy="274350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7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  <a:effectLst>
            <a:glow rad="139700">
              <a:schemeClr val="accent6">
                <a:satMod val="175000"/>
                <a:alpha val="40000"/>
              </a:schemeClr>
            </a:glow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путь…..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171" name="Picture 3" descr="C:\Users\admin\Desktop\собрание\фото для собрания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1766" y="454453"/>
            <a:ext cx="2298205" cy="259228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5" name="Содержимое 14" descr="i (2)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28596" y="3214686"/>
            <a:ext cx="8053639" cy="2928958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  <a:softEdge rad="635000"/>
          </a:effectLst>
        </p:spPr>
      </p:pic>
      <p:pic>
        <p:nvPicPr>
          <p:cNvPr id="5" name="Poezd_detskaya_-_Dorozhka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714480" y="5429264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Мой фильм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4414" y="1071546"/>
            <a:ext cx="6675506" cy="500663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effectLst>
            <a:glow rad="139700">
              <a:schemeClr val="accent6">
                <a:satMod val="175000"/>
                <a:alpha val="40000"/>
              </a:schemeClr>
            </a:glow>
            <a:outerShdw blurRad="45000" dist="25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АРТИКУЛЯЦИОНАЯ ГИННАСТИКА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385296229_nv0q4c6ha9gdxmk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5852" y="1643050"/>
            <a:ext cx="3646595" cy="471490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86380" y="2000240"/>
            <a:ext cx="3357554" cy="3108543"/>
          </a:xfrm>
          <a:prstGeom prst="rect">
            <a:avLst/>
          </a:prstGeom>
          <a:ln>
            <a:headEnd/>
            <a:tailEnd/>
          </a:ln>
          <a:effectLst>
            <a:outerShdw blurRad="45000" dist="25000" dir="5400000" rotWithShape="0">
              <a:srgbClr val="000000">
                <a:alpha val="38000"/>
              </a:srgbClr>
            </a:outerShdw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"Собачка"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нам пришла собачка, умная такая.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детками играет, очень громко лает! ГАФ!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58204" cy="1428760"/>
          </a:xfrm>
          <a:effectLst>
            <a:glow rad="139700">
              <a:schemeClr val="accent6">
                <a:satMod val="175000"/>
                <a:alpha val="40000"/>
              </a:schemeClr>
            </a:glow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latin typeface="Segoe Script" panose="020B0504020000000003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Segoe Script" panose="020B0504020000000003" pitchFamily="34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Ребятки отгадайте-ка загадки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cartoon-dog1205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214686"/>
            <a:ext cx="2428892" cy="242889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214686"/>
            <a:ext cx="319283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Рисунок 5" descr="1090471_domashnie-zhivotnye-kartinki-porosen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3143248"/>
            <a:ext cx="2428892" cy="242889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15370" cy="1357322"/>
          </a:xfrm>
          <a:effectLst>
            <a:glow rad="139700">
              <a:schemeClr val="accent6">
                <a:satMod val="175000"/>
                <a:alpha val="40000"/>
              </a:schemeClr>
            </a:glow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latin typeface="Segoe Script" panose="020B0504020000000003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Segoe Script" panose="020B0504020000000003" pitchFamily="34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Ребятки отгадайте-ка загадки</a:t>
            </a:r>
            <a:r>
              <a:rPr lang="ru-RU" sz="3200" i="1" dirty="0" smtClean="0">
                <a:latin typeface="Segoe Script" panose="020B0504020000000003" pitchFamily="34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Segoe Script" panose="020B0504020000000003" pitchFamily="34" charset="0"/>
                <a:cs typeface="Times New Roman" pitchFamily="18" charset="0"/>
              </a:rPr>
            </a:br>
            <a:endParaRPr lang="ru-RU" sz="3200" i="1" dirty="0">
              <a:latin typeface="Segoe Script" panose="020B0504020000000003" pitchFamily="34" charset="0"/>
            </a:endParaRPr>
          </a:p>
        </p:txBody>
      </p:sp>
      <p:pic>
        <p:nvPicPr>
          <p:cNvPr id="6" name="Рисунок 5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500306"/>
            <a:ext cx="2714644" cy="271464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7" name="Рисунок 6" descr="3078176_sevimli-kırmızı-saç-kedi-beyaz-arka-pl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571744"/>
            <a:ext cx="2541765" cy="257176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4" name="Рисунок 13" descr="post-760519-12503544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2571744"/>
            <a:ext cx="3000396" cy="257176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358246" cy="1643074"/>
          </a:xfrm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Домашними называют животных потому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что: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2857496"/>
            <a:ext cx="8286808" cy="164307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1472" y="2357430"/>
            <a:ext cx="2357454" cy="18573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71472" y="2643182"/>
            <a:ext cx="235745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ормят и защищают люди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052ae80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4429108"/>
            <a:ext cx="2505667" cy="242889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6" name="Рисунок 15" descr="44606227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5000636"/>
            <a:ext cx="2276538" cy="141764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7" name="Рисунок 16" descr="54166192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2357430"/>
            <a:ext cx="1809760" cy="180976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8" name="Рисунок 17" descr="dobri_pastir_animacij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4643446"/>
            <a:ext cx="2008210" cy="200821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9" name="Рисунок 18" descr="dog (787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2428868"/>
            <a:ext cx="1785950" cy="178595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0" name="Рисунок 19" descr="sheep-animated-gif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40" y="2500306"/>
            <a:ext cx="1981200" cy="164465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1" name="Рисунок 20" descr="ludia-619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0364" y="5000636"/>
            <a:ext cx="1571636" cy="148159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5000" dist="25000" dir="5400000" rotWithShape="0">
              <a:srgbClr val="000000">
                <a:alpha val="38000"/>
              </a:srgbClr>
            </a:outerShdw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Домашними называют животных потому что: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57290" y="2071678"/>
            <a:ext cx="3214710" cy="18573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728" y="2500306"/>
            <a:ext cx="30003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юди строят для них жилища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2207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992" y="2071678"/>
            <a:ext cx="2500330" cy="250033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9" name="Рисунок 8" descr="people (728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4357694"/>
            <a:ext cx="2523970" cy="214155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Рисунок 9" descr="i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214818"/>
            <a:ext cx="3462283" cy="245172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</p:pic>
      <p:pic>
        <p:nvPicPr>
          <p:cNvPr id="11" name="Рисунок 10" descr="ludia-193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2214554"/>
            <a:ext cx="1214446" cy="2266967"/>
          </a:xfrm>
          <a:prstGeom prst="rect">
            <a:avLst/>
          </a:prstGeom>
        </p:spPr>
      </p:pic>
      <p:pic>
        <p:nvPicPr>
          <p:cNvPr id="12" name="Рисунок 11" descr="people (2447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5143512"/>
            <a:ext cx="2078196" cy="142876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6">
                <a:satMod val="175000"/>
                <a:alpha val="40000"/>
              </a:schemeClr>
            </a:glow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Давайте вспомним, каких животных мы помогли вернуть?</a:t>
            </a:r>
            <a:endParaRPr lang="ru-RU" sz="3200" dirty="0"/>
          </a:p>
        </p:txBody>
      </p:sp>
      <p:pic>
        <p:nvPicPr>
          <p:cNvPr id="3" name="Рисунок 2" descr="1090471_domashnie-zhivotnye-kartinki-porose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2428892" cy="242889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4" name="Рисунок 3" descr="i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785926"/>
            <a:ext cx="2286016" cy="228601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857364"/>
            <a:ext cx="258878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Рисунок 5" descr="33991-SOBAK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4357694"/>
            <a:ext cx="2174236" cy="221457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7" name="Рисунок 6" descr="i (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4357694"/>
            <a:ext cx="1785950" cy="221457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8" name="Рисунок 7" descr="post-760519-125035449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4429132"/>
            <a:ext cx="2643706" cy="203565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</TotalTime>
  <Words>53</Words>
  <Application>Microsoft Office PowerPoint</Application>
  <PresentationFormat>Экран (4:3)</PresentationFormat>
  <Paragraphs>20</Paragraphs>
  <Slides>13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Путешествие на ферму к бабушке и дедушке</vt:lpstr>
      <vt:lpstr>  В путь…..  </vt:lpstr>
      <vt:lpstr>Слайд 3</vt:lpstr>
      <vt:lpstr>АРТИКУЛЯЦИОНАЯ ГИННАСТИКА</vt:lpstr>
      <vt:lpstr> Ребятки отгадайте-ка загадки </vt:lpstr>
      <vt:lpstr> Ребятки отгадайте-ка загадки </vt:lpstr>
      <vt:lpstr>  Домашними называют животных потому что:   </vt:lpstr>
      <vt:lpstr>  Домашними называют животных потому что:   </vt:lpstr>
      <vt:lpstr>Давайте вспомним, каких животных мы помогли вернуть?</vt:lpstr>
      <vt:lpstr> Ребята, а давайте вспомним, кто из домашних животных как кричит? </vt:lpstr>
      <vt:lpstr> Ребята, детеныши потеряли своих мам, а давайте поможем их найти? </vt:lpstr>
      <vt:lpstr> Ребята, детеныши потеряли своих мам, а давайте поможем их найти? </vt:lpstr>
      <vt:lpstr>Садимся на лошадку и возвращаемся в детский сад!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родительское собрание в средней группе</dc:title>
  <dc:creator>Гость</dc:creator>
  <cp:lastModifiedBy>Владелец</cp:lastModifiedBy>
  <cp:revision>118</cp:revision>
  <dcterms:created xsi:type="dcterms:W3CDTF">2016-04-19T06:37:10Z</dcterms:created>
  <dcterms:modified xsi:type="dcterms:W3CDTF">2017-02-26T19:30:33Z</dcterms:modified>
</cp:coreProperties>
</file>