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60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83" r:id="rId14"/>
    <p:sldId id="284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B932-DDFA-4209-B84A-0D167C44441F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E05DF-DB06-4658-B389-3B25974B1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9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3033-747E-483B-9022-A5C3D732A6A2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DBEFD-B96E-4F21-8D31-0580105DF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3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МБДОУ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50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Развлечение</a:t>
            </a:r>
            <a:r>
              <a:rPr lang="ru-RU" baseline="0" dirty="0" smtClean="0"/>
              <a:t> для детей и родителей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Творческая</a:t>
            </a:r>
            <a:r>
              <a:rPr lang="ru-RU" baseline="0" dirty="0" smtClean="0"/>
              <a:t> мастерская: «Дыхательный тренажёр – бабочка»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1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</a:t>
            </a:r>
            <a:r>
              <a:rPr lang="ru-RU" baseline="0" dirty="0" smtClean="0"/>
              <a:t> по проекту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2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Игровые занятия с «Весёлым ветерком»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6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Дыхательное</a:t>
            </a:r>
            <a:r>
              <a:rPr lang="ru-RU" baseline="0" dirty="0" smtClean="0"/>
              <a:t> упражнение: «Подуем на снежинку»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1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Артикуляционная гимнастика: «Котик </a:t>
            </a:r>
            <a:r>
              <a:rPr lang="ru-RU" dirty="0" err="1" smtClean="0"/>
              <a:t>Музик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4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«Кто</a:t>
            </a:r>
            <a:r>
              <a:rPr lang="ru-RU" baseline="0" dirty="0" smtClean="0"/>
              <a:t> сказал, что детям спички не игрушки?»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0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Занятие</a:t>
            </a:r>
            <a:r>
              <a:rPr lang="ru-RU" baseline="0" dirty="0" smtClean="0"/>
              <a:t> по теме: «Магазин»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20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5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61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2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9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3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6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8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8B2FB-0072-41CC-A1CC-AF1E97D8716C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6398-AFA3-4198-A629-C944C7E0F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281" y="404664"/>
            <a:ext cx="829017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 УЧРЕЖДЕНИЕ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«КАРГАСОКСКИЙ ДЕТСКИЙ САД №3»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теме: «Развитие речевого дыхания»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Типсина Н.М.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/>
          <a:stretch/>
        </p:blipFill>
        <p:spPr bwMode="auto">
          <a:xfrm>
            <a:off x="360218" y="332656"/>
            <a:ext cx="4466978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"/>
          <a:stretch/>
        </p:blipFill>
        <p:spPr bwMode="auto">
          <a:xfrm>
            <a:off x="3899926" y="2852936"/>
            <a:ext cx="4883856" cy="360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0744" y="1268760"/>
            <a:ext cx="3882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«Кошечка»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" b="6364"/>
          <a:stretch/>
        </p:blipFill>
        <p:spPr bwMode="auto">
          <a:xfrm>
            <a:off x="467544" y="332656"/>
            <a:ext cx="4600306" cy="3514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9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672408" cy="2883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709921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457486" cy="26369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188640"/>
            <a:ext cx="3948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сказал, что детям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спички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игрушки?»</a:t>
            </a:r>
          </a:p>
        </p:txBody>
      </p:sp>
    </p:spTree>
    <p:extLst>
      <p:ext uri="{BB962C8B-B14F-4D97-AF65-F5344CB8AC3E}">
        <p14:creationId xmlns:p14="http://schemas.microsoft.com/office/powerpoint/2010/main" val="31690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5297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теме: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- посуда»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104456" cy="3106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6672"/>
            <a:ext cx="3231456" cy="29249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2"/>
            <a:ext cx="3201544" cy="2821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99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33840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300490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40968"/>
            <a:ext cx="331172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0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под руководством педагогов, изготовили пособие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дыхательной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гимнастикой: «Чашка чая»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240693" cy="4680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44008" cy="3483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2"/>
          <a:stretch/>
        </p:blipFill>
        <p:spPr bwMode="auto">
          <a:xfrm>
            <a:off x="4283968" y="3573016"/>
            <a:ext cx="4512500" cy="2868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96477" cy="322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416342" cy="3312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5184575" cy="3888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020405" y="692696"/>
            <a:ext cx="49341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приходила…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896544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/>
          <a:stretch/>
        </p:blipFill>
        <p:spPr bwMode="auto">
          <a:xfrm>
            <a:off x="4572000" y="2564904"/>
            <a:ext cx="4139505" cy="3860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0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" y="4548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056" y="332656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существенно отличается от физиологического дыхания, так как имеет более быстрый вдох и замедленный выдох. При речевом дыхании значительно увеличивается дыхательный объём лёгких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присутствует ротовой тип дыхания.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речевым дыханием ребёнка способствует развитию способности произносить длинные фразы и является профилактикой заикания.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произношения любого звука необходима воздушная струя, идущая из лёгких. Струя воздуха предназначена, прежде всего, для дыхания. Значит, ребёнок должен научиться одновременно, дышать и говорить. Этому и способствуют дыхательные упражнения, вырабатывающие направленную воздушную струю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8"/>
          <a:stretch/>
        </p:blipFill>
        <p:spPr bwMode="auto">
          <a:xfrm>
            <a:off x="467544" y="476672"/>
            <a:ext cx="4896543" cy="3458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r="4526"/>
          <a:stretch/>
        </p:blipFill>
        <p:spPr bwMode="auto">
          <a:xfrm>
            <a:off x="4932040" y="2852936"/>
            <a:ext cx="371301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4" b="10968"/>
          <a:stretch/>
        </p:blipFill>
        <p:spPr bwMode="auto">
          <a:xfrm>
            <a:off x="395536" y="404664"/>
            <a:ext cx="3920836" cy="3629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25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«Дыхательный тренажёр – бабочка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– дети, родители, педагоги.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ew\Desktop\Типсина\Проект Весёлый ветерок\н. тип\SAM_0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168352" cy="237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ew\Desktop\Типсина\Проект Весёлый ветерок\н. тип\SAM_0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48472" cy="31863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ew\Desktop\Типсина\Проект Весёлый ветерок\н. тип\SAM_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88940"/>
            <a:ext cx="4752528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ew\Desktop\Типсина\Проект Весёлый ветерок\н. тип\SAM_0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5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ew\Desktop\Типсина\Проект Весёлый ветерок\н. тип\SAM_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910375" cy="3964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ew\Desktop\Типсина\Проект Весёлый ветерок\н. тип\SAM_0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0" y="332656"/>
            <a:ext cx="3805529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0" y="-12932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New\Desktop\Типсина\Проект Весёлый ветерок\н. тип\SAM_0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766180" cy="6131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5149" y="332656"/>
            <a:ext cx="7272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игровых занятий с детьми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 совместной детско-родительской деятельности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у детей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положительная динамика развития: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правильного физиологического и речевого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дыхания;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мелкой, общей и артикуляционной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моторики; 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звукопроизношения; 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словаря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фразовой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Родители: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отивированы к совместной коррекционно-развивающей работе;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участвуют в совместных игровых и творческих мероприятиях. 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" y="-4014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понятия о здоровом образе жизни и правильном дыхании;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детьми навыков дифференциации носового и ротового дыхания, эффективности использования речевого дыхания;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силы, плавности и направленности выдыхаемой воздушной струи;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артикуляционных навыков;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словаря и фразовой речи;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родителей к совместной работе по развитию правильного речевого дыхания у детей.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понятия о здоровом образе жизни и правильном дыхании;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навыки дифференцированного носового и ротового дыхания, эффективного использования речевого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дыхания, артикуляционные навыки;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 словарь и фразовая речь по возрасту;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Родители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мотивированы к совместной работе по развитию правильного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		      речевого дыхания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коррекции и развития речи своих детей.</a:t>
            </a: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77"/>
            <a:ext cx="918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осуществлялась в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игровых занятий с детьми и совместной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 – родительской деятельности.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 Сентябрь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Май вместе с «Весёлым ветерком» дети формировали правильное речевое дыхание, развивали артикуляционную моторику, словарь и фразовую речь по темам: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5613"/>
              </p:ext>
            </p:extLst>
          </p:nvPr>
        </p:nvGraphicFramePr>
        <p:xfrm>
          <a:off x="2627784" y="2132856"/>
          <a:ext cx="2677160" cy="25922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23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– человек»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«Детский сад»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«Игрушки»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«Осень»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«Овощи»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«Фрукты»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461255"/>
              </p:ext>
            </p:extLst>
          </p:nvPr>
        </p:nvGraphicFramePr>
        <p:xfrm>
          <a:off x="5652121" y="2132854"/>
          <a:ext cx="2821176" cy="427825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«Осенняя одежда»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«Обувь»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«Посуда»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«Домашние птицы»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«Домашние животные»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«Детёныши домашних животных»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«Зима»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«Зимние забавы»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«Дикие животные»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«Детёныши диких животных»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957055"/>
              </p:ext>
            </p:extLst>
          </p:nvPr>
        </p:nvGraphicFramePr>
        <p:xfrm>
          <a:off x="971600" y="404664"/>
          <a:ext cx="3096344" cy="3600401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432867">
                  <a:extLst>
                    <a:ext uri="{9D8B030D-6E8A-4147-A177-3AD203B41FA5}">
                      <a16:colId xmlns:a16="http://schemas.microsoft.com/office/drawing/2014/main" val="153854544"/>
                    </a:ext>
                  </a:extLst>
                </a:gridCol>
                <a:gridCol w="1663477">
                  <a:extLst>
                    <a:ext uri="{9D8B030D-6E8A-4147-A177-3AD203B41FA5}">
                      <a16:colId xmlns:a16="http://schemas.microsoft.com/office/drawing/2014/main" val="27813827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«Транспорт»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18267238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«Профессии на транспорте»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25500149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«Защитники отечества»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232129676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«Семья»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1847405556"/>
                  </a:ext>
                </a:extLst>
              </a:tr>
              <a:tr h="720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«Мамин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361795544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«Город. Дом»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val="7667468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621400"/>
              </p:ext>
            </p:extLst>
          </p:nvPr>
        </p:nvGraphicFramePr>
        <p:xfrm>
          <a:off x="4572000" y="404664"/>
          <a:ext cx="3829288" cy="5832651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772045">
                  <a:extLst>
                    <a:ext uri="{9D8B030D-6E8A-4147-A177-3AD203B41FA5}">
                      <a16:colId xmlns:a16="http://schemas.microsoft.com/office/drawing/2014/main" val="2095337295"/>
                    </a:ext>
                  </a:extLst>
                </a:gridCol>
                <a:gridCol w="2057243">
                  <a:extLst>
                    <a:ext uri="{9D8B030D-6E8A-4147-A177-3AD203B41FA5}">
                      <a16:colId xmlns:a16="http://schemas.microsoft.com/office/drawing/2014/main" val="444982232"/>
                    </a:ext>
                  </a:extLst>
                </a:gridCol>
              </a:tblGrid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«Мебель»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220673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магазине»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608269"/>
                  </a:ext>
                </a:extLst>
              </a:tr>
              <a:tr h="874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«Продукты питания»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3391402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«Части суток»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650137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«Пришла весна»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44078"/>
                  </a:ext>
                </a:extLst>
              </a:tr>
              <a:tr h="874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«Птицы прилетели!»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977316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«Деревья»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582494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«Весенние цветы»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6723846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«Насекомые»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242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3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r="19763"/>
          <a:stretch/>
        </p:blipFill>
        <p:spPr bwMode="auto">
          <a:xfrm>
            <a:off x="5076056" y="2204864"/>
            <a:ext cx="3407049" cy="3949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764704"/>
            <a:ext cx="3411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«Весёлым ветерком»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191874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6662"/>
            <a:ext cx="4608513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6" name="Picture 2" descr="C:\Users\Маргарита\Desktop\Мамино\Проект Весёлый ветерок\Фото весёлый ветерок\SAM_88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52938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04048" y="980728"/>
            <a:ext cx="3893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Дыхательное упражнение: «Подуем на снежинку»</a:t>
            </a:r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5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44008" cy="3483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04048" y="1124744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427537" cy="3320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7647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комплексы  помогают детям превратив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скучные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веселую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игру.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345</Words>
  <Application>Microsoft Office PowerPoint</Application>
  <PresentationFormat>Экран (4:3)</PresentationFormat>
  <Paragraphs>216</Paragraphs>
  <Slides>26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Маргарита</cp:lastModifiedBy>
  <cp:revision>46</cp:revision>
  <dcterms:created xsi:type="dcterms:W3CDTF">2016-01-24T06:11:11Z</dcterms:created>
  <dcterms:modified xsi:type="dcterms:W3CDTF">2017-02-11T10:51:04Z</dcterms:modified>
</cp:coreProperties>
</file>