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73" r:id="rId4"/>
    <p:sldId id="274" r:id="rId5"/>
    <p:sldId id="275" r:id="rId6"/>
    <p:sldId id="279" r:id="rId7"/>
    <p:sldId id="276" r:id="rId8"/>
    <p:sldId id="277" r:id="rId9"/>
    <p:sldId id="278" r:id="rId10"/>
    <p:sldId id="281" r:id="rId11"/>
    <p:sldId id="280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83" autoAdjust="0"/>
  </p:normalViewPr>
  <p:slideViewPr>
    <p:cSldViewPr>
      <p:cViewPr varScale="1">
        <p:scale>
          <a:sx n="44" d="100"/>
          <a:sy n="44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6FBA42-08B7-45E6-9661-DCE7F5071B45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D30EC8-62EF-4128-89FC-B0D7FD8B6F92}">
      <dgm:prSet phldrT="[Текст]" custT="1"/>
      <dgm:spPr/>
      <dgm:t>
        <a:bodyPr/>
        <a:lstStyle/>
        <a:p>
          <a:r>
            <a:rPr lang="ru-RU" sz="2400" dirty="0" smtClean="0"/>
            <a:t>Психофизиологические качества</a:t>
          </a:r>
          <a:endParaRPr lang="ru-RU" sz="2400" dirty="0"/>
        </a:p>
      </dgm:t>
    </dgm:pt>
    <dgm:pt modelId="{724AD9C0-33A9-4568-9F53-E5812F1FF838}" type="parTrans" cxnId="{659036F5-0F4B-4D8D-A5D5-002D7C394E06}">
      <dgm:prSet/>
      <dgm:spPr/>
      <dgm:t>
        <a:bodyPr/>
        <a:lstStyle/>
        <a:p>
          <a:endParaRPr lang="ru-RU"/>
        </a:p>
      </dgm:t>
    </dgm:pt>
    <dgm:pt modelId="{98A7BE9B-75D0-424F-8AC7-A1AF79669D69}" type="sibTrans" cxnId="{659036F5-0F4B-4D8D-A5D5-002D7C394E06}">
      <dgm:prSet/>
      <dgm:spPr/>
      <dgm:t>
        <a:bodyPr/>
        <a:lstStyle/>
        <a:p>
          <a:endParaRPr lang="ru-RU"/>
        </a:p>
      </dgm:t>
    </dgm:pt>
    <dgm:pt modelId="{31BA5A8D-6E91-4C41-80B6-8ABDF07089B9}">
      <dgm:prSet phldrT="[Текст]" custT="1"/>
      <dgm:spPr/>
      <dgm:t>
        <a:bodyPr/>
        <a:lstStyle/>
        <a:p>
          <a:r>
            <a:rPr lang="ru-RU" sz="2400" dirty="0" smtClean="0"/>
            <a:t>Моторные навыки</a:t>
          </a:r>
          <a:endParaRPr lang="ru-RU" sz="2400" dirty="0"/>
        </a:p>
      </dgm:t>
    </dgm:pt>
    <dgm:pt modelId="{3FB8318E-A113-42E7-B69B-55C3547A8618}" type="parTrans" cxnId="{E1D4E933-01F5-4815-A5D7-EA54827843E4}">
      <dgm:prSet/>
      <dgm:spPr/>
      <dgm:t>
        <a:bodyPr/>
        <a:lstStyle/>
        <a:p>
          <a:endParaRPr lang="ru-RU"/>
        </a:p>
      </dgm:t>
    </dgm:pt>
    <dgm:pt modelId="{7F8E3A37-BA7D-43F9-B2B2-0746C62211BA}" type="sibTrans" cxnId="{E1D4E933-01F5-4815-A5D7-EA54827843E4}">
      <dgm:prSet/>
      <dgm:spPr/>
      <dgm:t>
        <a:bodyPr/>
        <a:lstStyle/>
        <a:p>
          <a:endParaRPr lang="ru-RU"/>
        </a:p>
      </dgm:t>
    </dgm:pt>
    <dgm:pt modelId="{9994333E-9774-4226-AD8D-C08DDF35EF30}" type="pres">
      <dgm:prSet presAssocID="{436FBA42-08B7-45E6-9661-DCE7F5071B45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351B23B-8983-45BE-A784-D0F079BB85EA}" type="pres">
      <dgm:prSet presAssocID="{436FBA42-08B7-45E6-9661-DCE7F5071B45}" presName="divider" presStyleLbl="fgShp" presStyleIdx="0" presStyleCnt="1"/>
      <dgm:spPr>
        <a:solidFill>
          <a:schemeClr val="accent4">
            <a:lumMod val="60000"/>
            <a:lumOff val="40000"/>
          </a:schemeClr>
        </a:solidFill>
      </dgm:spPr>
    </dgm:pt>
    <dgm:pt modelId="{1B9B189F-40BF-449B-B6C1-EA5E73EC7E59}" type="pres">
      <dgm:prSet presAssocID="{F6D30EC8-62EF-4128-89FC-B0D7FD8B6F92}" presName="downArrow" presStyleLbl="node1" presStyleIdx="0" presStyleCnt="2"/>
      <dgm:spPr>
        <a:solidFill>
          <a:srgbClr val="7030A0"/>
        </a:solidFill>
      </dgm:spPr>
    </dgm:pt>
    <dgm:pt modelId="{CBE4126E-24B5-456E-AADD-58C65C0B43D7}" type="pres">
      <dgm:prSet presAssocID="{F6D30EC8-62EF-4128-89FC-B0D7FD8B6F92}" presName="downArrowText" presStyleLbl="revTx" presStyleIdx="0" presStyleCnt="2" custScaleX="1839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A3625E-7119-415E-8931-448E51EAFB2C}" type="pres">
      <dgm:prSet presAssocID="{31BA5A8D-6E91-4C41-80B6-8ABDF07089B9}" presName="upArrow" presStyleLbl="node1" presStyleIdx="1" presStyleCnt="2"/>
      <dgm:spPr>
        <a:solidFill>
          <a:srgbClr val="7030A0"/>
        </a:solidFill>
      </dgm:spPr>
    </dgm:pt>
    <dgm:pt modelId="{8460C5A3-1B5A-48BC-958C-A1084373A4B5}" type="pres">
      <dgm:prSet presAssocID="{31BA5A8D-6E91-4C41-80B6-8ABDF07089B9}" presName="upArrowText" presStyleLbl="revTx" presStyleIdx="1" presStyleCnt="2" custLinFactNeighborX="7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B96B39-79A2-4CC5-9CE9-3C132129EE8C}" type="presOf" srcId="{F6D30EC8-62EF-4128-89FC-B0D7FD8B6F92}" destId="{CBE4126E-24B5-456E-AADD-58C65C0B43D7}" srcOrd="0" destOrd="0" presId="urn:microsoft.com/office/officeart/2005/8/layout/arrow3"/>
    <dgm:cxn modelId="{90BE8E08-A059-4949-9502-E68738A70EB4}" type="presOf" srcId="{436FBA42-08B7-45E6-9661-DCE7F5071B45}" destId="{9994333E-9774-4226-AD8D-C08DDF35EF30}" srcOrd="0" destOrd="0" presId="urn:microsoft.com/office/officeart/2005/8/layout/arrow3"/>
    <dgm:cxn modelId="{A2C52A84-17A0-469A-94E7-C3836061DAC2}" type="presOf" srcId="{31BA5A8D-6E91-4C41-80B6-8ABDF07089B9}" destId="{8460C5A3-1B5A-48BC-958C-A1084373A4B5}" srcOrd="0" destOrd="0" presId="urn:microsoft.com/office/officeart/2005/8/layout/arrow3"/>
    <dgm:cxn modelId="{659036F5-0F4B-4D8D-A5D5-002D7C394E06}" srcId="{436FBA42-08B7-45E6-9661-DCE7F5071B45}" destId="{F6D30EC8-62EF-4128-89FC-B0D7FD8B6F92}" srcOrd="0" destOrd="0" parTransId="{724AD9C0-33A9-4568-9F53-E5812F1FF838}" sibTransId="{98A7BE9B-75D0-424F-8AC7-A1AF79669D69}"/>
    <dgm:cxn modelId="{E1D4E933-01F5-4815-A5D7-EA54827843E4}" srcId="{436FBA42-08B7-45E6-9661-DCE7F5071B45}" destId="{31BA5A8D-6E91-4C41-80B6-8ABDF07089B9}" srcOrd="1" destOrd="0" parTransId="{3FB8318E-A113-42E7-B69B-55C3547A8618}" sibTransId="{7F8E3A37-BA7D-43F9-B2B2-0746C62211BA}"/>
    <dgm:cxn modelId="{AF43FF8A-DBAE-414C-8946-070E9D2F6A40}" type="presParOf" srcId="{9994333E-9774-4226-AD8D-C08DDF35EF30}" destId="{5351B23B-8983-45BE-A784-D0F079BB85EA}" srcOrd="0" destOrd="0" presId="urn:microsoft.com/office/officeart/2005/8/layout/arrow3"/>
    <dgm:cxn modelId="{23A06C73-1488-4A8A-AED6-98C7D8FECE05}" type="presParOf" srcId="{9994333E-9774-4226-AD8D-C08DDF35EF30}" destId="{1B9B189F-40BF-449B-B6C1-EA5E73EC7E59}" srcOrd="1" destOrd="0" presId="urn:microsoft.com/office/officeart/2005/8/layout/arrow3"/>
    <dgm:cxn modelId="{0E4510C0-4E47-4694-9B67-ADDBDC0E3EDC}" type="presParOf" srcId="{9994333E-9774-4226-AD8D-C08DDF35EF30}" destId="{CBE4126E-24B5-456E-AADD-58C65C0B43D7}" srcOrd="2" destOrd="0" presId="urn:microsoft.com/office/officeart/2005/8/layout/arrow3"/>
    <dgm:cxn modelId="{D21849CA-EFA6-4796-B5F9-FB42B0814487}" type="presParOf" srcId="{9994333E-9774-4226-AD8D-C08DDF35EF30}" destId="{20A3625E-7119-415E-8931-448E51EAFB2C}" srcOrd="3" destOrd="0" presId="urn:microsoft.com/office/officeart/2005/8/layout/arrow3"/>
    <dgm:cxn modelId="{1ADB6290-D2E4-4161-9ADE-30286F0784D6}" type="presParOf" srcId="{9994333E-9774-4226-AD8D-C08DDF35EF30}" destId="{8460C5A3-1B5A-48BC-958C-A1084373A4B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F54DF3-9D8D-4FA9-9601-DED76CE69E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63CD13-BAA2-468A-8ABF-2EBB424F5228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Память</a:t>
          </a:r>
          <a:endParaRPr lang="ru-RU" dirty="0"/>
        </a:p>
      </dgm:t>
    </dgm:pt>
    <dgm:pt modelId="{44528B51-5564-4C49-A25D-2B3B29AF4FAE}" type="parTrans" cxnId="{70F3B009-AD13-4825-BA07-7CCC6734694F}">
      <dgm:prSet/>
      <dgm:spPr/>
      <dgm:t>
        <a:bodyPr/>
        <a:lstStyle/>
        <a:p>
          <a:endParaRPr lang="ru-RU"/>
        </a:p>
      </dgm:t>
    </dgm:pt>
    <dgm:pt modelId="{5010F62E-3770-4AF2-B04D-5F3D426D63C9}" type="sibTrans" cxnId="{70F3B009-AD13-4825-BA07-7CCC6734694F}">
      <dgm:prSet/>
      <dgm:spPr/>
      <dgm:t>
        <a:bodyPr/>
        <a:lstStyle/>
        <a:p>
          <a:endParaRPr lang="ru-RU"/>
        </a:p>
      </dgm:t>
    </dgm:pt>
    <dgm:pt modelId="{801D6E4D-F587-4BBC-B18E-A64AB4AD99C7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Внимание</a:t>
          </a:r>
          <a:endParaRPr lang="ru-RU" dirty="0"/>
        </a:p>
      </dgm:t>
    </dgm:pt>
    <dgm:pt modelId="{936B7CE2-101E-4738-B224-D4A75B1F1D12}" type="parTrans" cxnId="{8C57FD8F-4C2F-428E-9175-DE35BB63F34D}">
      <dgm:prSet/>
      <dgm:spPr/>
      <dgm:t>
        <a:bodyPr/>
        <a:lstStyle/>
        <a:p>
          <a:endParaRPr lang="ru-RU"/>
        </a:p>
      </dgm:t>
    </dgm:pt>
    <dgm:pt modelId="{C2F05CA5-BBF7-47EF-AA8E-DAB4E223891F}" type="sibTrans" cxnId="{8C57FD8F-4C2F-428E-9175-DE35BB63F34D}">
      <dgm:prSet/>
      <dgm:spPr/>
      <dgm:t>
        <a:bodyPr/>
        <a:lstStyle/>
        <a:p>
          <a:endParaRPr lang="ru-RU"/>
        </a:p>
      </dgm:t>
    </dgm:pt>
    <dgm:pt modelId="{47DBFA0B-6754-4201-AEAB-C1C6D712B9F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Восприятие</a:t>
          </a:r>
          <a:endParaRPr lang="ru-RU" dirty="0"/>
        </a:p>
      </dgm:t>
    </dgm:pt>
    <dgm:pt modelId="{17B4096C-11FB-46D9-8368-DBBF5A669A8E}" type="parTrans" cxnId="{0FE65C06-2E26-4FF6-BD26-429B8419C6DD}">
      <dgm:prSet/>
      <dgm:spPr/>
      <dgm:t>
        <a:bodyPr/>
        <a:lstStyle/>
        <a:p>
          <a:endParaRPr lang="ru-RU"/>
        </a:p>
      </dgm:t>
    </dgm:pt>
    <dgm:pt modelId="{CECFBA15-C1E0-4F0C-9509-C2EA93C0DD5A}" type="sibTrans" cxnId="{0FE65C06-2E26-4FF6-BD26-429B8419C6DD}">
      <dgm:prSet/>
      <dgm:spPr/>
      <dgm:t>
        <a:bodyPr/>
        <a:lstStyle/>
        <a:p>
          <a:endParaRPr lang="ru-RU"/>
        </a:p>
      </dgm:t>
    </dgm:pt>
    <dgm:pt modelId="{46D2CB4B-108A-41ED-B4E6-44BD68D9BEC9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Воображение</a:t>
          </a:r>
          <a:endParaRPr lang="ru-RU" dirty="0"/>
        </a:p>
      </dgm:t>
    </dgm:pt>
    <dgm:pt modelId="{366AF284-1DD2-401F-98F5-03EACF48BD1D}" type="parTrans" cxnId="{337E6FBD-7D75-42BC-B2F8-95FEA4FB795B}">
      <dgm:prSet/>
      <dgm:spPr/>
      <dgm:t>
        <a:bodyPr/>
        <a:lstStyle/>
        <a:p>
          <a:endParaRPr lang="ru-RU"/>
        </a:p>
      </dgm:t>
    </dgm:pt>
    <dgm:pt modelId="{80E1D189-3005-4631-B0DA-4E493ED8EF1B}" type="sibTrans" cxnId="{337E6FBD-7D75-42BC-B2F8-95FEA4FB795B}">
      <dgm:prSet/>
      <dgm:spPr/>
      <dgm:t>
        <a:bodyPr/>
        <a:lstStyle/>
        <a:p>
          <a:endParaRPr lang="ru-RU"/>
        </a:p>
      </dgm:t>
    </dgm:pt>
    <dgm:pt modelId="{04174416-BE75-4BF0-9BCA-558B9CEB81FA}">
      <dgm:prSet phldrT="[Текст]"/>
      <dgm:spPr>
        <a:solidFill>
          <a:srgbClr val="002060"/>
        </a:solidFill>
      </dgm:spPr>
      <dgm:t>
        <a:bodyPr/>
        <a:lstStyle/>
        <a:p>
          <a:r>
            <a:rPr lang="ru-RU" dirty="0" smtClean="0"/>
            <a:t>Воля</a:t>
          </a:r>
          <a:endParaRPr lang="ru-RU" dirty="0"/>
        </a:p>
      </dgm:t>
    </dgm:pt>
    <dgm:pt modelId="{C44F89BE-4190-414F-A9C0-C9DB83653F7F}" type="parTrans" cxnId="{68F021D7-E5BA-49C5-8AE9-4FDF8AD14BC5}">
      <dgm:prSet/>
      <dgm:spPr/>
      <dgm:t>
        <a:bodyPr/>
        <a:lstStyle/>
        <a:p>
          <a:endParaRPr lang="ru-RU"/>
        </a:p>
      </dgm:t>
    </dgm:pt>
    <dgm:pt modelId="{2318B778-6392-4727-B545-C487E5A8A614}" type="sibTrans" cxnId="{68F021D7-E5BA-49C5-8AE9-4FDF8AD14BC5}">
      <dgm:prSet/>
      <dgm:spPr/>
      <dgm:t>
        <a:bodyPr/>
        <a:lstStyle/>
        <a:p>
          <a:endParaRPr lang="ru-RU"/>
        </a:p>
      </dgm:t>
    </dgm:pt>
    <dgm:pt modelId="{F30A2E6D-FFE7-4279-B74E-2818BC02D8C9}" type="pres">
      <dgm:prSet presAssocID="{E0F54DF3-9D8D-4FA9-9601-DED76CE69E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6BFC0-D7FB-4BDD-85B1-0B831AAF45AC}" type="pres">
      <dgm:prSet presAssocID="{E663CD13-BAA2-468A-8ABF-2EBB424F5228}" presName="parentLin" presStyleCnt="0"/>
      <dgm:spPr/>
    </dgm:pt>
    <dgm:pt modelId="{BE230471-A793-4826-8800-DE6F081B10DE}" type="pres">
      <dgm:prSet presAssocID="{E663CD13-BAA2-468A-8ABF-2EBB424F5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3144C60E-0175-4938-98CF-6FD8CED9EE67}" type="pres">
      <dgm:prSet presAssocID="{E663CD13-BAA2-468A-8ABF-2EBB424F522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B13BE-408E-4FC5-9981-60C2B1D3117B}" type="pres">
      <dgm:prSet presAssocID="{E663CD13-BAA2-468A-8ABF-2EBB424F5228}" presName="negativeSpace" presStyleCnt="0"/>
      <dgm:spPr/>
    </dgm:pt>
    <dgm:pt modelId="{9E41AAE7-332E-4F07-B4A0-FC6B5843B2C7}" type="pres">
      <dgm:prSet presAssocID="{E663CD13-BAA2-468A-8ABF-2EBB424F5228}" presName="childText" presStyleLbl="conFgAcc1" presStyleIdx="0" presStyleCnt="5">
        <dgm:presLayoutVars>
          <dgm:bulletEnabled val="1"/>
        </dgm:presLayoutVars>
      </dgm:prSet>
      <dgm:spPr/>
    </dgm:pt>
    <dgm:pt modelId="{D7709930-90D4-4CCC-AAC6-1CFA735D63AA}" type="pres">
      <dgm:prSet presAssocID="{5010F62E-3770-4AF2-B04D-5F3D426D63C9}" presName="spaceBetweenRectangles" presStyleCnt="0"/>
      <dgm:spPr/>
    </dgm:pt>
    <dgm:pt modelId="{09D3C3C6-52F5-4779-A5B1-411B9C175965}" type="pres">
      <dgm:prSet presAssocID="{801D6E4D-F587-4BBC-B18E-A64AB4AD99C7}" presName="parentLin" presStyleCnt="0"/>
      <dgm:spPr/>
    </dgm:pt>
    <dgm:pt modelId="{967122BC-4E5D-42FD-9D5B-6AAC3D8171C8}" type="pres">
      <dgm:prSet presAssocID="{801D6E4D-F587-4BBC-B18E-A64AB4AD99C7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3CE6353-500D-4ABB-B9BC-7AF418BCC2C3}" type="pres">
      <dgm:prSet presAssocID="{801D6E4D-F587-4BBC-B18E-A64AB4AD99C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C268B6-7E62-4750-9339-8827DD0AF10E}" type="pres">
      <dgm:prSet presAssocID="{801D6E4D-F587-4BBC-B18E-A64AB4AD99C7}" presName="negativeSpace" presStyleCnt="0"/>
      <dgm:spPr/>
    </dgm:pt>
    <dgm:pt modelId="{5EA77719-39E8-4AD1-A3FB-1F3D95ECC16A}" type="pres">
      <dgm:prSet presAssocID="{801D6E4D-F587-4BBC-B18E-A64AB4AD99C7}" presName="childText" presStyleLbl="conFgAcc1" presStyleIdx="1" presStyleCnt="5">
        <dgm:presLayoutVars>
          <dgm:bulletEnabled val="1"/>
        </dgm:presLayoutVars>
      </dgm:prSet>
      <dgm:spPr/>
    </dgm:pt>
    <dgm:pt modelId="{C7B3D11D-8606-4C3D-BED9-944C98726027}" type="pres">
      <dgm:prSet presAssocID="{C2F05CA5-BBF7-47EF-AA8E-DAB4E223891F}" presName="spaceBetweenRectangles" presStyleCnt="0"/>
      <dgm:spPr/>
    </dgm:pt>
    <dgm:pt modelId="{47F3B492-D234-4184-9E39-4D22A32F9993}" type="pres">
      <dgm:prSet presAssocID="{47DBFA0B-6754-4201-AEAB-C1C6D712B9FA}" presName="parentLin" presStyleCnt="0"/>
      <dgm:spPr/>
    </dgm:pt>
    <dgm:pt modelId="{56895AFA-5013-4452-9215-417EC0FC88FE}" type="pres">
      <dgm:prSet presAssocID="{47DBFA0B-6754-4201-AEAB-C1C6D712B9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29F2B1E-059B-4CF3-A318-E002A2CFBA68}" type="pres">
      <dgm:prSet presAssocID="{47DBFA0B-6754-4201-AEAB-C1C6D712B9F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7B5B7-85E5-4BC6-B5AA-6D947F01A643}" type="pres">
      <dgm:prSet presAssocID="{47DBFA0B-6754-4201-AEAB-C1C6D712B9FA}" presName="negativeSpace" presStyleCnt="0"/>
      <dgm:spPr/>
    </dgm:pt>
    <dgm:pt modelId="{59B1EE7F-1F09-490B-8495-01ED42D4B350}" type="pres">
      <dgm:prSet presAssocID="{47DBFA0B-6754-4201-AEAB-C1C6D712B9FA}" presName="childText" presStyleLbl="conFgAcc1" presStyleIdx="2" presStyleCnt="5">
        <dgm:presLayoutVars>
          <dgm:bulletEnabled val="1"/>
        </dgm:presLayoutVars>
      </dgm:prSet>
      <dgm:spPr/>
    </dgm:pt>
    <dgm:pt modelId="{349C1624-27C0-4C40-99E8-EDB170BE4537}" type="pres">
      <dgm:prSet presAssocID="{CECFBA15-C1E0-4F0C-9509-C2EA93C0DD5A}" presName="spaceBetweenRectangles" presStyleCnt="0"/>
      <dgm:spPr/>
    </dgm:pt>
    <dgm:pt modelId="{729D316D-0A34-44E5-8C7B-D8C25CED3A38}" type="pres">
      <dgm:prSet presAssocID="{46D2CB4B-108A-41ED-B4E6-44BD68D9BEC9}" presName="parentLin" presStyleCnt="0"/>
      <dgm:spPr/>
    </dgm:pt>
    <dgm:pt modelId="{5E053253-0EFD-4C1F-8B18-FFEEA33D1449}" type="pres">
      <dgm:prSet presAssocID="{46D2CB4B-108A-41ED-B4E6-44BD68D9BEC9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D63BE74C-781F-41D8-976E-6C1AAECCBC6F}" type="pres">
      <dgm:prSet presAssocID="{46D2CB4B-108A-41ED-B4E6-44BD68D9BEC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8DBB5-B6A2-467A-853F-1BFD231A3875}" type="pres">
      <dgm:prSet presAssocID="{46D2CB4B-108A-41ED-B4E6-44BD68D9BEC9}" presName="negativeSpace" presStyleCnt="0"/>
      <dgm:spPr/>
    </dgm:pt>
    <dgm:pt modelId="{52A028AA-A597-47DF-A20F-285C8F3D70EC}" type="pres">
      <dgm:prSet presAssocID="{46D2CB4B-108A-41ED-B4E6-44BD68D9BEC9}" presName="childText" presStyleLbl="conFgAcc1" presStyleIdx="3" presStyleCnt="5">
        <dgm:presLayoutVars>
          <dgm:bulletEnabled val="1"/>
        </dgm:presLayoutVars>
      </dgm:prSet>
      <dgm:spPr/>
    </dgm:pt>
    <dgm:pt modelId="{C1896B95-5EB1-4A01-9484-1C410B251353}" type="pres">
      <dgm:prSet presAssocID="{80E1D189-3005-4631-B0DA-4E493ED8EF1B}" presName="spaceBetweenRectangles" presStyleCnt="0"/>
      <dgm:spPr/>
    </dgm:pt>
    <dgm:pt modelId="{7D9D48DA-B285-4B67-AD72-1CCF75486E2A}" type="pres">
      <dgm:prSet presAssocID="{04174416-BE75-4BF0-9BCA-558B9CEB81FA}" presName="parentLin" presStyleCnt="0"/>
      <dgm:spPr/>
    </dgm:pt>
    <dgm:pt modelId="{F216F00F-0D87-474C-A5FD-C262FD9BB62A}" type="pres">
      <dgm:prSet presAssocID="{04174416-BE75-4BF0-9BCA-558B9CEB81F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3892E3B7-6D99-48D1-97DE-B57337EC31E3}" type="pres">
      <dgm:prSet presAssocID="{04174416-BE75-4BF0-9BCA-558B9CEB81F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439B36-02A0-4A7B-B16C-8E0B271F0923}" type="pres">
      <dgm:prSet presAssocID="{04174416-BE75-4BF0-9BCA-558B9CEB81FA}" presName="negativeSpace" presStyleCnt="0"/>
      <dgm:spPr/>
    </dgm:pt>
    <dgm:pt modelId="{937F3FB6-58EA-4BDE-BBB3-BE3C503DFB36}" type="pres">
      <dgm:prSet presAssocID="{04174416-BE75-4BF0-9BCA-558B9CEB81F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C57FD8F-4C2F-428E-9175-DE35BB63F34D}" srcId="{E0F54DF3-9D8D-4FA9-9601-DED76CE69E0A}" destId="{801D6E4D-F587-4BBC-B18E-A64AB4AD99C7}" srcOrd="1" destOrd="0" parTransId="{936B7CE2-101E-4738-B224-D4A75B1F1D12}" sibTransId="{C2F05CA5-BBF7-47EF-AA8E-DAB4E223891F}"/>
    <dgm:cxn modelId="{96D579BD-7436-40CD-9B8C-3944E39B8E97}" type="presOf" srcId="{E663CD13-BAA2-468A-8ABF-2EBB424F5228}" destId="{BE230471-A793-4826-8800-DE6F081B10DE}" srcOrd="0" destOrd="0" presId="urn:microsoft.com/office/officeart/2005/8/layout/list1"/>
    <dgm:cxn modelId="{68F021D7-E5BA-49C5-8AE9-4FDF8AD14BC5}" srcId="{E0F54DF3-9D8D-4FA9-9601-DED76CE69E0A}" destId="{04174416-BE75-4BF0-9BCA-558B9CEB81FA}" srcOrd="4" destOrd="0" parTransId="{C44F89BE-4190-414F-A9C0-C9DB83653F7F}" sibTransId="{2318B778-6392-4727-B545-C487E5A8A614}"/>
    <dgm:cxn modelId="{562CBD88-9231-4894-A285-A15C34F7EBF3}" type="presOf" srcId="{46D2CB4B-108A-41ED-B4E6-44BD68D9BEC9}" destId="{D63BE74C-781F-41D8-976E-6C1AAECCBC6F}" srcOrd="1" destOrd="0" presId="urn:microsoft.com/office/officeart/2005/8/layout/list1"/>
    <dgm:cxn modelId="{A5CAB88B-8D63-44D5-8C19-E2383A53B08C}" type="presOf" srcId="{801D6E4D-F587-4BBC-B18E-A64AB4AD99C7}" destId="{967122BC-4E5D-42FD-9D5B-6AAC3D8171C8}" srcOrd="0" destOrd="0" presId="urn:microsoft.com/office/officeart/2005/8/layout/list1"/>
    <dgm:cxn modelId="{A057C7AC-D127-4E11-B112-B9ECBDA7BF48}" type="presOf" srcId="{04174416-BE75-4BF0-9BCA-558B9CEB81FA}" destId="{3892E3B7-6D99-48D1-97DE-B57337EC31E3}" srcOrd="1" destOrd="0" presId="urn:microsoft.com/office/officeart/2005/8/layout/list1"/>
    <dgm:cxn modelId="{CA71238C-6098-4A30-8ACD-FA259B35AD43}" type="presOf" srcId="{46D2CB4B-108A-41ED-B4E6-44BD68D9BEC9}" destId="{5E053253-0EFD-4C1F-8B18-FFEEA33D1449}" srcOrd="0" destOrd="0" presId="urn:microsoft.com/office/officeart/2005/8/layout/list1"/>
    <dgm:cxn modelId="{0FE65C06-2E26-4FF6-BD26-429B8419C6DD}" srcId="{E0F54DF3-9D8D-4FA9-9601-DED76CE69E0A}" destId="{47DBFA0B-6754-4201-AEAB-C1C6D712B9FA}" srcOrd="2" destOrd="0" parTransId="{17B4096C-11FB-46D9-8368-DBBF5A669A8E}" sibTransId="{CECFBA15-C1E0-4F0C-9509-C2EA93C0DD5A}"/>
    <dgm:cxn modelId="{ADA3C5DE-3A59-4CCA-93AA-954BA3B02AF0}" type="presOf" srcId="{47DBFA0B-6754-4201-AEAB-C1C6D712B9FA}" destId="{B29F2B1E-059B-4CF3-A318-E002A2CFBA68}" srcOrd="1" destOrd="0" presId="urn:microsoft.com/office/officeart/2005/8/layout/list1"/>
    <dgm:cxn modelId="{70F3B009-AD13-4825-BA07-7CCC6734694F}" srcId="{E0F54DF3-9D8D-4FA9-9601-DED76CE69E0A}" destId="{E663CD13-BAA2-468A-8ABF-2EBB424F5228}" srcOrd="0" destOrd="0" parTransId="{44528B51-5564-4C49-A25D-2B3B29AF4FAE}" sibTransId="{5010F62E-3770-4AF2-B04D-5F3D426D63C9}"/>
    <dgm:cxn modelId="{E83F9ECB-E59A-45C2-ABAD-DF71B94656CC}" type="presOf" srcId="{801D6E4D-F587-4BBC-B18E-A64AB4AD99C7}" destId="{B3CE6353-500D-4ABB-B9BC-7AF418BCC2C3}" srcOrd="1" destOrd="0" presId="urn:microsoft.com/office/officeart/2005/8/layout/list1"/>
    <dgm:cxn modelId="{14363A7D-A32F-4BC5-931C-2209293151A9}" type="presOf" srcId="{E0F54DF3-9D8D-4FA9-9601-DED76CE69E0A}" destId="{F30A2E6D-FFE7-4279-B74E-2818BC02D8C9}" srcOrd="0" destOrd="0" presId="urn:microsoft.com/office/officeart/2005/8/layout/list1"/>
    <dgm:cxn modelId="{3688C94F-7028-4F24-A408-DC48585A63EA}" type="presOf" srcId="{04174416-BE75-4BF0-9BCA-558B9CEB81FA}" destId="{F216F00F-0D87-474C-A5FD-C262FD9BB62A}" srcOrd="0" destOrd="0" presId="urn:microsoft.com/office/officeart/2005/8/layout/list1"/>
    <dgm:cxn modelId="{75F0E94F-47A3-4D38-B2E9-E9D2F3B9F435}" type="presOf" srcId="{E663CD13-BAA2-468A-8ABF-2EBB424F5228}" destId="{3144C60E-0175-4938-98CF-6FD8CED9EE67}" srcOrd="1" destOrd="0" presId="urn:microsoft.com/office/officeart/2005/8/layout/list1"/>
    <dgm:cxn modelId="{337E6FBD-7D75-42BC-B2F8-95FEA4FB795B}" srcId="{E0F54DF3-9D8D-4FA9-9601-DED76CE69E0A}" destId="{46D2CB4B-108A-41ED-B4E6-44BD68D9BEC9}" srcOrd="3" destOrd="0" parTransId="{366AF284-1DD2-401F-98F5-03EACF48BD1D}" sibTransId="{80E1D189-3005-4631-B0DA-4E493ED8EF1B}"/>
    <dgm:cxn modelId="{5BCBA52B-FADA-4066-B2B0-DBFB3F4A23F6}" type="presOf" srcId="{47DBFA0B-6754-4201-AEAB-C1C6D712B9FA}" destId="{56895AFA-5013-4452-9215-417EC0FC88FE}" srcOrd="0" destOrd="0" presId="urn:microsoft.com/office/officeart/2005/8/layout/list1"/>
    <dgm:cxn modelId="{42A713FF-FFB6-4A3C-891B-D43CE0F84988}" type="presParOf" srcId="{F30A2E6D-FFE7-4279-B74E-2818BC02D8C9}" destId="{FAF6BFC0-D7FB-4BDD-85B1-0B831AAF45AC}" srcOrd="0" destOrd="0" presId="urn:microsoft.com/office/officeart/2005/8/layout/list1"/>
    <dgm:cxn modelId="{91E8B0E9-604A-4E71-BDF9-8BD578A040E3}" type="presParOf" srcId="{FAF6BFC0-D7FB-4BDD-85B1-0B831AAF45AC}" destId="{BE230471-A793-4826-8800-DE6F081B10DE}" srcOrd="0" destOrd="0" presId="urn:microsoft.com/office/officeart/2005/8/layout/list1"/>
    <dgm:cxn modelId="{49A7E780-E3F0-4AB2-9F4B-4C90885D7EE3}" type="presParOf" srcId="{FAF6BFC0-D7FB-4BDD-85B1-0B831AAF45AC}" destId="{3144C60E-0175-4938-98CF-6FD8CED9EE67}" srcOrd="1" destOrd="0" presId="urn:microsoft.com/office/officeart/2005/8/layout/list1"/>
    <dgm:cxn modelId="{5998734E-E887-4086-8231-44A5E264570E}" type="presParOf" srcId="{F30A2E6D-FFE7-4279-B74E-2818BC02D8C9}" destId="{36FB13BE-408E-4FC5-9981-60C2B1D3117B}" srcOrd="1" destOrd="0" presId="urn:microsoft.com/office/officeart/2005/8/layout/list1"/>
    <dgm:cxn modelId="{128BA926-7180-48E1-A779-DCF79FE7A482}" type="presParOf" srcId="{F30A2E6D-FFE7-4279-B74E-2818BC02D8C9}" destId="{9E41AAE7-332E-4F07-B4A0-FC6B5843B2C7}" srcOrd="2" destOrd="0" presId="urn:microsoft.com/office/officeart/2005/8/layout/list1"/>
    <dgm:cxn modelId="{000D7E40-E035-4109-90FA-0C9275D8576B}" type="presParOf" srcId="{F30A2E6D-FFE7-4279-B74E-2818BC02D8C9}" destId="{D7709930-90D4-4CCC-AAC6-1CFA735D63AA}" srcOrd="3" destOrd="0" presId="urn:microsoft.com/office/officeart/2005/8/layout/list1"/>
    <dgm:cxn modelId="{1C3ADE30-7C89-4B61-9ED5-88D4FA7386F9}" type="presParOf" srcId="{F30A2E6D-FFE7-4279-B74E-2818BC02D8C9}" destId="{09D3C3C6-52F5-4779-A5B1-411B9C175965}" srcOrd="4" destOrd="0" presId="urn:microsoft.com/office/officeart/2005/8/layout/list1"/>
    <dgm:cxn modelId="{23B68CB9-1910-4D0D-885C-4AECFFA5B5EA}" type="presParOf" srcId="{09D3C3C6-52F5-4779-A5B1-411B9C175965}" destId="{967122BC-4E5D-42FD-9D5B-6AAC3D8171C8}" srcOrd="0" destOrd="0" presId="urn:microsoft.com/office/officeart/2005/8/layout/list1"/>
    <dgm:cxn modelId="{28C9D99F-F055-4F08-BA81-1DEF1782D47F}" type="presParOf" srcId="{09D3C3C6-52F5-4779-A5B1-411B9C175965}" destId="{B3CE6353-500D-4ABB-B9BC-7AF418BCC2C3}" srcOrd="1" destOrd="0" presId="urn:microsoft.com/office/officeart/2005/8/layout/list1"/>
    <dgm:cxn modelId="{F67E99E1-9CB4-4463-9C84-2F32E47C4FCF}" type="presParOf" srcId="{F30A2E6D-FFE7-4279-B74E-2818BC02D8C9}" destId="{68C268B6-7E62-4750-9339-8827DD0AF10E}" srcOrd="5" destOrd="0" presId="urn:microsoft.com/office/officeart/2005/8/layout/list1"/>
    <dgm:cxn modelId="{2B98F514-A9E0-43FC-9174-8AEB4BD789CF}" type="presParOf" srcId="{F30A2E6D-FFE7-4279-B74E-2818BC02D8C9}" destId="{5EA77719-39E8-4AD1-A3FB-1F3D95ECC16A}" srcOrd="6" destOrd="0" presId="urn:microsoft.com/office/officeart/2005/8/layout/list1"/>
    <dgm:cxn modelId="{683D1E64-3021-4167-B5EE-9186EAED013A}" type="presParOf" srcId="{F30A2E6D-FFE7-4279-B74E-2818BC02D8C9}" destId="{C7B3D11D-8606-4C3D-BED9-944C98726027}" srcOrd="7" destOrd="0" presId="urn:microsoft.com/office/officeart/2005/8/layout/list1"/>
    <dgm:cxn modelId="{22A1EC3F-AEBE-4AA8-8E1C-90771853BE47}" type="presParOf" srcId="{F30A2E6D-FFE7-4279-B74E-2818BC02D8C9}" destId="{47F3B492-D234-4184-9E39-4D22A32F9993}" srcOrd="8" destOrd="0" presId="urn:microsoft.com/office/officeart/2005/8/layout/list1"/>
    <dgm:cxn modelId="{79F4D8A7-3574-4CBA-8397-7312D67DCC15}" type="presParOf" srcId="{47F3B492-D234-4184-9E39-4D22A32F9993}" destId="{56895AFA-5013-4452-9215-417EC0FC88FE}" srcOrd="0" destOrd="0" presId="urn:microsoft.com/office/officeart/2005/8/layout/list1"/>
    <dgm:cxn modelId="{6DB2CD6D-87CD-4751-B7BD-AF727FB8CA58}" type="presParOf" srcId="{47F3B492-D234-4184-9E39-4D22A32F9993}" destId="{B29F2B1E-059B-4CF3-A318-E002A2CFBA68}" srcOrd="1" destOrd="0" presId="urn:microsoft.com/office/officeart/2005/8/layout/list1"/>
    <dgm:cxn modelId="{7B0ABA8F-4E19-4970-87D8-69F19E836EE3}" type="presParOf" srcId="{F30A2E6D-FFE7-4279-B74E-2818BC02D8C9}" destId="{10E7B5B7-85E5-4BC6-B5AA-6D947F01A643}" srcOrd="9" destOrd="0" presId="urn:microsoft.com/office/officeart/2005/8/layout/list1"/>
    <dgm:cxn modelId="{0A88733B-D320-430E-BCB5-FF291916E2A3}" type="presParOf" srcId="{F30A2E6D-FFE7-4279-B74E-2818BC02D8C9}" destId="{59B1EE7F-1F09-490B-8495-01ED42D4B350}" srcOrd="10" destOrd="0" presId="urn:microsoft.com/office/officeart/2005/8/layout/list1"/>
    <dgm:cxn modelId="{0830D7E9-18AF-467F-B797-374D424B4D91}" type="presParOf" srcId="{F30A2E6D-FFE7-4279-B74E-2818BC02D8C9}" destId="{349C1624-27C0-4C40-99E8-EDB170BE4537}" srcOrd="11" destOrd="0" presId="urn:microsoft.com/office/officeart/2005/8/layout/list1"/>
    <dgm:cxn modelId="{38A2CFAD-A945-4000-957D-358649B16711}" type="presParOf" srcId="{F30A2E6D-FFE7-4279-B74E-2818BC02D8C9}" destId="{729D316D-0A34-44E5-8C7B-D8C25CED3A38}" srcOrd="12" destOrd="0" presId="urn:microsoft.com/office/officeart/2005/8/layout/list1"/>
    <dgm:cxn modelId="{1EFB38E0-0509-4CE5-8EF9-861D197C1D68}" type="presParOf" srcId="{729D316D-0A34-44E5-8C7B-D8C25CED3A38}" destId="{5E053253-0EFD-4C1F-8B18-FFEEA33D1449}" srcOrd="0" destOrd="0" presId="urn:microsoft.com/office/officeart/2005/8/layout/list1"/>
    <dgm:cxn modelId="{E116E205-D1DB-4771-B258-CD8978A3F3A4}" type="presParOf" srcId="{729D316D-0A34-44E5-8C7B-D8C25CED3A38}" destId="{D63BE74C-781F-41D8-976E-6C1AAECCBC6F}" srcOrd="1" destOrd="0" presId="urn:microsoft.com/office/officeart/2005/8/layout/list1"/>
    <dgm:cxn modelId="{3FEDFA50-E25A-47FE-9068-C7807E1C7FEB}" type="presParOf" srcId="{F30A2E6D-FFE7-4279-B74E-2818BC02D8C9}" destId="{F998DBB5-B6A2-467A-853F-1BFD231A3875}" srcOrd="13" destOrd="0" presId="urn:microsoft.com/office/officeart/2005/8/layout/list1"/>
    <dgm:cxn modelId="{F0D41318-A020-4771-A2DA-0D15FB68865E}" type="presParOf" srcId="{F30A2E6D-FFE7-4279-B74E-2818BC02D8C9}" destId="{52A028AA-A597-47DF-A20F-285C8F3D70EC}" srcOrd="14" destOrd="0" presId="urn:microsoft.com/office/officeart/2005/8/layout/list1"/>
    <dgm:cxn modelId="{1D7D50C8-3814-41AB-91D1-2030195561C0}" type="presParOf" srcId="{F30A2E6D-FFE7-4279-B74E-2818BC02D8C9}" destId="{C1896B95-5EB1-4A01-9484-1C410B251353}" srcOrd="15" destOrd="0" presId="urn:microsoft.com/office/officeart/2005/8/layout/list1"/>
    <dgm:cxn modelId="{D203391B-2154-4819-BA84-89CBE947FF37}" type="presParOf" srcId="{F30A2E6D-FFE7-4279-B74E-2818BC02D8C9}" destId="{7D9D48DA-B285-4B67-AD72-1CCF75486E2A}" srcOrd="16" destOrd="0" presId="urn:microsoft.com/office/officeart/2005/8/layout/list1"/>
    <dgm:cxn modelId="{46C655B8-FC2F-4220-A73B-9B1A5C33960C}" type="presParOf" srcId="{7D9D48DA-B285-4B67-AD72-1CCF75486E2A}" destId="{F216F00F-0D87-474C-A5FD-C262FD9BB62A}" srcOrd="0" destOrd="0" presId="urn:microsoft.com/office/officeart/2005/8/layout/list1"/>
    <dgm:cxn modelId="{7D3C78F3-8D6D-4A83-9982-098B30EFBD44}" type="presParOf" srcId="{7D9D48DA-B285-4B67-AD72-1CCF75486E2A}" destId="{3892E3B7-6D99-48D1-97DE-B57337EC31E3}" srcOrd="1" destOrd="0" presId="urn:microsoft.com/office/officeart/2005/8/layout/list1"/>
    <dgm:cxn modelId="{F3B36429-6195-4124-B655-F3C1B53097F0}" type="presParOf" srcId="{F30A2E6D-FFE7-4279-B74E-2818BC02D8C9}" destId="{63439B36-02A0-4A7B-B16C-8E0B271F0923}" srcOrd="17" destOrd="0" presId="urn:microsoft.com/office/officeart/2005/8/layout/list1"/>
    <dgm:cxn modelId="{A1FB727A-1AC0-44BF-B194-1BC13DF0C782}" type="presParOf" srcId="{F30A2E6D-FFE7-4279-B74E-2818BC02D8C9}" destId="{937F3FB6-58EA-4BDE-BBB3-BE3C503DFB3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C6A2D-A882-4217-B98E-8067AEFA82C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BAA335D-7C89-498A-AF70-2400B130E94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2400" dirty="0" smtClean="0"/>
            <a:t>Социальные институты</a:t>
          </a:r>
          <a:endParaRPr lang="ru-RU" sz="2400" dirty="0"/>
        </a:p>
      </dgm:t>
    </dgm:pt>
    <dgm:pt modelId="{384F3C07-B49F-44D3-A641-0FA2831A2538}" type="parTrans" cxnId="{B4020F15-FE47-449F-A2FC-AC814E05748E}">
      <dgm:prSet/>
      <dgm:spPr/>
      <dgm:t>
        <a:bodyPr/>
        <a:lstStyle/>
        <a:p>
          <a:endParaRPr lang="ru-RU"/>
        </a:p>
      </dgm:t>
    </dgm:pt>
    <dgm:pt modelId="{09B47F6A-ECD2-48D9-9D13-33E6CBB6C24B}" type="sibTrans" cxnId="{B4020F15-FE47-449F-A2FC-AC814E05748E}">
      <dgm:prSet/>
      <dgm:spPr/>
      <dgm:t>
        <a:bodyPr/>
        <a:lstStyle/>
        <a:p>
          <a:endParaRPr lang="ru-RU"/>
        </a:p>
      </dgm:t>
    </dgm:pt>
    <dgm:pt modelId="{4D0F4187-739B-459D-9F58-0A0FB826E774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dirty="0" smtClean="0"/>
            <a:t>Саморазвитие</a:t>
          </a:r>
          <a:endParaRPr lang="ru-RU" sz="2400" dirty="0"/>
        </a:p>
      </dgm:t>
    </dgm:pt>
    <dgm:pt modelId="{D1C4D1CF-96C3-47D6-B8E6-9682A8A615AE}" type="parTrans" cxnId="{1ED9849F-39DB-4D12-B5A1-08B71C169E83}">
      <dgm:prSet/>
      <dgm:spPr/>
      <dgm:t>
        <a:bodyPr/>
        <a:lstStyle/>
        <a:p>
          <a:endParaRPr lang="ru-RU"/>
        </a:p>
      </dgm:t>
    </dgm:pt>
    <dgm:pt modelId="{15D8F09A-F5E9-48FD-A66A-1930CEE14ED7}" type="sibTrans" cxnId="{1ED9849F-39DB-4D12-B5A1-08B71C169E83}">
      <dgm:prSet/>
      <dgm:spPr/>
      <dgm:t>
        <a:bodyPr/>
        <a:lstStyle/>
        <a:p>
          <a:endParaRPr lang="ru-RU"/>
        </a:p>
      </dgm:t>
    </dgm:pt>
    <dgm:pt modelId="{4E208340-9665-44F6-9DC4-3A246790EACE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dirty="0" smtClean="0"/>
            <a:t>Генетика</a:t>
          </a:r>
          <a:endParaRPr lang="ru-RU" sz="2400" dirty="0"/>
        </a:p>
      </dgm:t>
    </dgm:pt>
    <dgm:pt modelId="{DCACA075-3EAE-4432-9D2E-9F65C8C3AD2F}" type="parTrans" cxnId="{68A31714-96E6-49E9-8C42-4A640D487BA3}">
      <dgm:prSet/>
      <dgm:spPr/>
      <dgm:t>
        <a:bodyPr/>
        <a:lstStyle/>
        <a:p>
          <a:endParaRPr lang="ru-RU"/>
        </a:p>
      </dgm:t>
    </dgm:pt>
    <dgm:pt modelId="{E72A7F20-DB00-41D6-8AEA-69A989590BCE}" type="sibTrans" cxnId="{68A31714-96E6-49E9-8C42-4A640D487BA3}">
      <dgm:prSet/>
      <dgm:spPr/>
      <dgm:t>
        <a:bodyPr/>
        <a:lstStyle/>
        <a:p>
          <a:endParaRPr lang="ru-RU"/>
        </a:p>
      </dgm:t>
    </dgm:pt>
    <dgm:pt modelId="{DC700729-64AA-462F-853F-2BD6F36E1110}" type="pres">
      <dgm:prSet presAssocID="{81CC6A2D-A882-4217-B98E-8067AEFA82C6}" presName="compositeShape" presStyleCnt="0">
        <dgm:presLayoutVars>
          <dgm:chMax val="7"/>
          <dgm:dir/>
          <dgm:resizeHandles val="exact"/>
        </dgm:presLayoutVars>
      </dgm:prSet>
      <dgm:spPr/>
    </dgm:pt>
    <dgm:pt modelId="{B5989F9D-BC0B-4DB9-A4B3-2E09974C8E75}" type="pres">
      <dgm:prSet presAssocID="{81CC6A2D-A882-4217-B98E-8067AEFA82C6}" presName="wedge1" presStyleLbl="node1" presStyleIdx="0" presStyleCnt="3"/>
      <dgm:spPr/>
      <dgm:t>
        <a:bodyPr/>
        <a:lstStyle/>
        <a:p>
          <a:endParaRPr lang="ru-RU"/>
        </a:p>
      </dgm:t>
    </dgm:pt>
    <dgm:pt modelId="{8FD977EB-01BB-4D7E-8AFA-10111FBA43F0}" type="pres">
      <dgm:prSet presAssocID="{81CC6A2D-A882-4217-B98E-8067AEFA82C6}" presName="dummy1a" presStyleCnt="0"/>
      <dgm:spPr/>
    </dgm:pt>
    <dgm:pt modelId="{A2101A28-D131-45E9-AF76-C94A4E73AFBC}" type="pres">
      <dgm:prSet presAssocID="{81CC6A2D-A882-4217-B98E-8067AEFA82C6}" presName="dummy1b" presStyleCnt="0"/>
      <dgm:spPr/>
    </dgm:pt>
    <dgm:pt modelId="{33A54570-120F-45B0-B7A5-D4C00F567C0E}" type="pres">
      <dgm:prSet presAssocID="{81CC6A2D-A882-4217-B98E-8067AEFA82C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75BB05-93A2-4B44-84FB-020D67EB0F9C}" type="pres">
      <dgm:prSet presAssocID="{81CC6A2D-A882-4217-B98E-8067AEFA82C6}" presName="wedge2" presStyleLbl="node1" presStyleIdx="1" presStyleCnt="3"/>
      <dgm:spPr/>
      <dgm:t>
        <a:bodyPr/>
        <a:lstStyle/>
        <a:p>
          <a:endParaRPr lang="ru-RU"/>
        </a:p>
      </dgm:t>
    </dgm:pt>
    <dgm:pt modelId="{D8EF88FF-5BDA-449B-BB6D-A28B6AEBF044}" type="pres">
      <dgm:prSet presAssocID="{81CC6A2D-A882-4217-B98E-8067AEFA82C6}" presName="dummy2a" presStyleCnt="0"/>
      <dgm:spPr/>
    </dgm:pt>
    <dgm:pt modelId="{D439E698-52ED-4781-AB6D-8123E00913E6}" type="pres">
      <dgm:prSet presAssocID="{81CC6A2D-A882-4217-B98E-8067AEFA82C6}" presName="dummy2b" presStyleCnt="0"/>
      <dgm:spPr/>
    </dgm:pt>
    <dgm:pt modelId="{272DAEC0-9324-4E4A-8E94-F86505ED81F3}" type="pres">
      <dgm:prSet presAssocID="{81CC6A2D-A882-4217-B98E-8067AEFA82C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052C-A661-44CA-AD8D-79BB62A1B489}" type="pres">
      <dgm:prSet presAssocID="{81CC6A2D-A882-4217-B98E-8067AEFA82C6}" presName="wedge3" presStyleLbl="node1" presStyleIdx="2" presStyleCnt="3"/>
      <dgm:spPr/>
      <dgm:t>
        <a:bodyPr/>
        <a:lstStyle/>
        <a:p>
          <a:endParaRPr lang="ru-RU"/>
        </a:p>
      </dgm:t>
    </dgm:pt>
    <dgm:pt modelId="{BB3D93C0-DCAE-48B5-9DFE-FC9A0E70904A}" type="pres">
      <dgm:prSet presAssocID="{81CC6A2D-A882-4217-B98E-8067AEFA82C6}" presName="dummy3a" presStyleCnt="0"/>
      <dgm:spPr/>
    </dgm:pt>
    <dgm:pt modelId="{AE7BD7A2-CF7C-4DC9-BA81-C54886771694}" type="pres">
      <dgm:prSet presAssocID="{81CC6A2D-A882-4217-B98E-8067AEFA82C6}" presName="dummy3b" presStyleCnt="0"/>
      <dgm:spPr/>
    </dgm:pt>
    <dgm:pt modelId="{D8FF99D4-3D04-45B7-BB69-9C3936E02CAC}" type="pres">
      <dgm:prSet presAssocID="{81CC6A2D-A882-4217-B98E-8067AEFA82C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6D939-0196-4B96-9382-9693FF26B6AA}" type="pres">
      <dgm:prSet presAssocID="{09B47F6A-ECD2-48D9-9D13-33E6CBB6C24B}" presName="arrowWedge1" presStyleLbl="fgSibTrans2D1" presStyleIdx="0" presStyleCnt="3"/>
      <dgm:spPr>
        <a:solidFill>
          <a:schemeClr val="tx2">
            <a:lumMod val="40000"/>
            <a:lumOff val="60000"/>
          </a:schemeClr>
        </a:solidFill>
      </dgm:spPr>
    </dgm:pt>
    <dgm:pt modelId="{7D50E087-7CC8-433A-A405-B874E2839BEA}" type="pres">
      <dgm:prSet presAssocID="{15D8F09A-F5E9-48FD-A66A-1930CEE14ED7}" presName="arrowWedge2" presStyleLbl="fgSibTrans2D1" presStyleIdx="1" presStyleCnt="3"/>
      <dgm:spPr>
        <a:solidFill>
          <a:schemeClr val="tx2">
            <a:lumMod val="40000"/>
            <a:lumOff val="60000"/>
          </a:schemeClr>
        </a:solidFill>
      </dgm:spPr>
    </dgm:pt>
    <dgm:pt modelId="{1018BFA3-E021-4727-9957-6A13597FF6DF}" type="pres">
      <dgm:prSet presAssocID="{E72A7F20-DB00-41D6-8AEA-69A989590BCE}" presName="arrowWedge3" presStyleLbl="fgSibTrans2D1" presStyleIdx="2" presStyleCnt="3"/>
      <dgm:spPr>
        <a:solidFill>
          <a:schemeClr val="tx2">
            <a:lumMod val="40000"/>
            <a:lumOff val="60000"/>
          </a:schemeClr>
        </a:solidFill>
      </dgm:spPr>
    </dgm:pt>
  </dgm:ptLst>
  <dgm:cxnLst>
    <dgm:cxn modelId="{1ED9849F-39DB-4D12-B5A1-08B71C169E83}" srcId="{81CC6A2D-A882-4217-B98E-8067AEFA82C6}" destId="{4D0F4187-739B-459D-9F58-0A0FB826E774}" srcOrd="1" destOrd="0" parTransId="{D1C4D1CF-96C3-47D6-B8E6-9682A8A615AE}" sibTransId="{15D8F09A-F5E9-48FD-A66A-1930CEE14ED7}"/>
    <dgm:cxn modelId="{63101467-6360-446B-9C10-CEB591F0DA61}" type="presOf" srcId="{4E208340-9665-44F6-9DC4-3A246790EACE}" destId="{A1B3052C-A661-44CA-AD8D-79BB62A1B489}" srcOrd="0" destOrd="0" presId="urn:microsoft.com/office/officeart/2005/8/layout/cycle8"/>
    <dgm:cxn modelId="{81D451CD-A5CA-4755-BEC6-A51D32A2A042}" type="presOf" srcId="{81CC6A2D-A882-4217-B98E-8067AEFA82C6}" destId="{DC700729-64AA-462F-853F-2BD6F36E1110}" srcOrd="0" destOrd="0" presId="urn:microsoft.com/office/officeart/2005/8/layout/cycle8"/>
    <dgm:cxn modelId="{D54D4ED7-F53A-4095-A023-EF04BEB9ABEA}" type="presOf" srcId="{FBAA335D-7C89-498A-AF70-2400B130E948}" destId="{33A54570-120F-45B0-B7A5-D4C00F567C0E}" srcOrd="1" destOrd="0" presId="urn:microsoft.com/office/officeart/2005/8/layout/cycle8"/>
    <dgm:cxn modelId="{68A31714-96E6-49E9-8C42-4A640D487BA3}" srcId="{81CC6A2D-A882-4217-B98E-8067AEFA82C6}" destId="{4E208340-9665-44F6-9DC4-3A246790EACE}" srcOrd="2" destOrd="0" parTransId="{DCACA075-3EAE-4432-9D2E-9F65C8C3AD2F}" sibTransId="{E72A7F20-DB00-41D6-8AEA-69A989590BCE}"/>
    <dgm:cxn modelId="{B4020F15-FE47-449F-A2FC-AC814E05748E}" srcId="{81CC6A2D-A882-4217-B98E-8067AEFA82C6}" destId="{FBAA335D-7C89-498A-AF70-2400B130E948}" srcOrd="0" destOrd="0" parTransId="{384F3C07-B49F-44D3-A641-0FA2831A2538}" sibTransId="{09B47F6A-ECD2-48D9-9D13-33E6CBB6C24B}"/>
    <dgm:cxn modelId="{892C33AB-C69E-48AB-916D-519282BEECBC}" type="presOf" srcId="{4E208340-9665-44F6-9DC4-3A246790EACE}" destId="{D8FF99D4-3D04-45B7-BB69-9C3936E02CAC}" srcOrd="1" destOrd="0" presId="urn:microsoft.com/office/officeart/2005/8/layout/cycle8"/>
    <dgm:cxn modelId="{371897F7-EA66-4801-99E9-8969B6B9BB24}" type="presOf" srcId="{FBAA335D-7C89-498A-AF70-2400B130E948}" destId="{B5989F9D-BC0B-4DB9-A4B3-2E09974C8E75}" srcOrd="0" destOrd="0" presId="urn:microsoft.com/office/officeart/2005/8/layout/cycle8"/>
    <dgm:cxn modelId="{89BC9A37-B7B4-471B-AACC-21D3170EC893}" type="presOf" srcId="{4D0F4187-739B-459D-9F58-0A0FB826E774}" destId="{4375BB05-93A2-4B44-84FB-020D67EB0F9C}" srcOrd="0" destOrd="0" presId="urn:microsoft.com/office/officeart/2005/8/layout/cycle8"/>
    <dgm:cxn modelId="{22EC3A76-89C0-4098-8629-ECD8591A6D12}" type="presOf" srcId="{4D0F4187-739B-459D-9F58-0A0FB826E774}" destId="{272DAEC0-9324-4E4A-8E94-F86505ED81F3}" srcOrd="1" destOrd="0" presId="urn:microsoft.com/office/officeart/2005/8/layout/cycle8"/>
    <dgm:cxn modelId="{7126E90F-5CD6-4ADE-82BE-5DF44DC3384C}" type="presParOf" srcId="{DC700729-64AA-462F-853F-2BD6F36E1110}" destId="{B5989F9D-BC0B-4DB9-A4B3-2E09974C8E75}" srcOrd="0" destOrd="0" presId="urn:microsoft.com/office/officeart/2005/8/layout/cycle8"/>
    <dgm:cxn modelId="{91A6B405-A82F-445A-864E-A50A5C4CC913}" type="presParOf" srcId="{DC700729-64AA-462F-853F-2BD6F36E1110}" destId="{8FD977EB-01BB-4D7E-8AFA-10111FBA43F0}" srcOrd="1" destOrd="0" presId="urn:microsoft.com/office/officeart/2005/8/layout/cycle8"/>
    <dgm:cxn modelId="{264F290C-0F57-4B44-A044-1F13F72F6138}" type="presParOf" srcId="{DC700729-64AA-462F-853F-2BD6F36E1110}" destId="{A2101A28-D131-45E9-AF76-C94A4E73AFBC}" srcOrd="2" destOrd="0" presId="urn:microsoft.com/office/officeart/2005/8/layout/cycle8"/>
    <dgm:cxn modelId="{A7CBFE36-070C-4A3B-88D7-A2490052D033}" type="presParOf" srcId="{DC700729-64AA-462F-853F-2BD6F36E1110}" destId="{33A54570-120F-45B0-B7A5-D4C00F567C0E}" srcOrd="3" destOrd="0" presId="urn:microsoft.com/office/officeart/2005/8/layout/cycle8"/>
    <dgm:cxn modelId="{FBDA3BE3-566D-4EA7-905A-EF42AEF6469C}" type="presParOf" srcId="{DC700729-64AA-462F-853F-2BD6F36E1110}" destId="{4375BB05-93A2-4B44-84FB-020D67EB0F9C}" srcOrd="4" destOrd="0" presId="urn:microsoft.com/office/officeart/2005/8/layout/cycle8"/>
    <dgm:cxn modelId="{B4155313-914B-449E-8475-C69724C62B2B}" type="presParOf" srcId="{DC700729-64AA-462F-853F-2BD6F36E1110}" destId="{D8EF88FF-5BDA-449B-BB6D-A28B6AEBF044}" srcOrd="5" destOrd="0" presId="urn:microsoft.com/office/officeart/2005/8/layout/cycle8"/>
    <dgm:cxn modelId="{E9C3E8CA-5292-4A36-9E4D-E13AD860D49A}" type="presParOf" srcId="{DC700729-64AA-462F-853F-2BD6F36E1110}" destId="{D439E698-52ED-4781-AB6D-8123E00913E6}" srcOrd="6" destOrd="0" presId="urn:microsoft.com/office/officeart/2005/8/layout/cycle8"/>
    <dgm:cxn modelId="{2F5B6193-3EF6-4098-8BFC-E15EC8F84FBE}" type="presParOf" srcId="{DC700729-64AA-462F-853F-2BD6F36E1110}" destId="{272DAEC0-9324-4E4A-8E94-F86505ED81F3}" srcOrd="7" destOrd="0" presId="urn:microsoft.com/office/officeart/2005/8/layout/cycle8"/>
    <dgm:cxn modelId="{41EF4F80-0754-4AA1-823D-CD575E57605E}" type="presParOf" srcId="{DC700729-64AA-462F-853F-2BD6F36E1110}" destId="{A1B3052C-A661-44CA-AD8D-79BB62A1B489}" srcOrd="8" destOrd="0" presId="urn:microsoft.com/office/officeart/2005/8/layout/cycle8"/>
    <dgm:cxn modelId="{18F5DD94-6C57-4D95-8C9D-B3794828CF5B}" type="presParOf" srcId="{DC700729-64AA-462F-853F-2BD6F36E1110}" destId="{BB3D93C0-DCAE-48B5-9DFE-FC9A0E70904A}" srcOrd="9" destOrd="0" presId="urn:microsoft.com/office/officeart/2005/8/layout/cycle8"/>
    <dgm:cxn modelId="{D5338C14-7089-46CF-A5B4-192CA71708AE}" type="presParOf" srcId="{DC700729-64AA-462F-853F-2BD6F36E1110}" destId="{AE7BD7A2-CF7C-4DC9-BA81-C54886771694}" srcOrd="10" destOrd="0" presId="urn:microsoft.com/office/officeart/2005/8/layout/cycle8"/>
    <dgm:cxn modelId="{EC22B839-FDAA-4201-87F4-4131FB40947C}" type="presParOf" srcId="{DC700729-64AA-462F-853F-2BD6F36E1110}" destId="{D8FF99D4-3D04-45B7-BB69-9C3936E02CAC}" srcOrd="11" destOrd="0" presId="urn:microsoft.com/office/officeart/2005/8/layout/cycle8"/>
    <dgm:cxn modelId="{98BCD0FE-A94E-49B0-B851-3BA584FAECFA}" type="presParOf" srcId="{DC700729-64AA-462F-853F-2BD6F36E1110}" destId="{DCC6D939-0196-4B96-9382-9693FF26B6AA}" srcOrd="12" destOrd="0" presId="urn:microsoft.com/office/officeart/2005/8/layout/cycle8"/>
    <dgm:cxn modelId="{69A3C98E-5E01-450B-B189-BB0DFAF17B64}" type="presParOf" srcId="{DC700729-64AA-462F-853F-2BD6F36E1110}" destId="{7D50E087-7CC8-433A-A405-B874E2839BEA}" srcOrd="13" destOrd="0" presId="urn:microsoft.com/office/officeart/2005/8/layout/cycle8"/>
    <dgm:cxn modelId="{97EAE89F-2603-4A23-9386-AAA5D99F1F45}" type="presParOf" srcId="{DC700729-64AA-462F-853F-2BD6F36E1110}" destId="{1018BFA3-E021-4727-9957-6A13597FF6D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42E008-AA16-4D85-90DE-68D019D6F2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67BAEA-ABB0-4A8E-87DE-86200D7DC1FF}">
      <dgm:prSet phldrT="[Текст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/>
            <a:t>1</a:t>
          </a:r>
          <a:endParaRPr lang="ru-RU" sz="2000" b="1" dirty="0"/>
        </a:p>
      </dgm:t>
    </dgm:pt>
    <dgm:pt modelId="{58032003-7EB9-4020-8E2F-9190BEE67F41}" type="parTrans" cxnId="{201FA1DF-E00C-4111-BBA0-E9989A6459BF}">
      <dgm:prSet/>
      <dgm:spPr/>
      <dgm:t>
        <a:bodyPr/>
        <a:lstStyle/>
        <a:p>
          <a:endParaRPr lang="ru-RU"/>
        </a:p>
      </dgm:t>
    </dgm:pt>
    <dgm:pt modelId="{83D998FE-80E0-4EF1-A8A6-ECDCEAA381E0}" type="sibTrans" cxnId="{201FA1DF-E00C-4111-BBA0-E9989A6459BF}">
      <dgm:prSet/>
      <dgm:spPr/>
      <dgm:t>
        <a:bodyPr/>
        <a:lstStyle/>
        <a:p>
          <a:endParaRPr lang="ru-RU"/>
        </a:p>
      </dgm:t>
    </dgm:pt>
    <dgm:pt modelId="{F445BA55-B3E3-40AE-AB93-35D4DE4A3C2D}">
      <dgm:prSet phldrT="[Текст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взятие одного звука</a:t>
          </a:r>
          <a:endParaRPr lang="ru-RU" sz="2000" dirty="0"/>
        </a:p>
      </dgm:t>
    </dgm:pt>
    <dgm:pt modelId="{FA635F98-EF5A-47E2-B62B-BE6A990B51F2}" type="parTrans" cxnId="{7E56CF9E-0E1E-48CC-A3BD-83FA42D8958D}">
      <dgm:prSet/>
      <dgm:spPr/>
      <dgm:t>
        <a:bodyPr/>
        <a:lstStyle/>
        <a:p>
          <a:endParaRPr lang="ru-RU"/>
        </a:p>
      </dgm:t>
    </dgm:pt>
    <dgm:pt modelId="{BC6B161D-0A84-4503-B68B-664AD44EC667}" type="sibTrans" cxnId="{7E56CF9E-0E1E-48CC-A3BD-83FA42D8958D}">
      <dgm:prSet/>
      <dgm:spPr/>
      <dgm:t>
        <a:bodyPr/>
        <a:lstStyle/>
        <a:p>
          <a:endParaRPr lang="ru-RU"/>
        </a:p>
      </dgm:t>
    </dgm:pt>
    <dgm:pt modelId="{7614798C-4E88-4FE1-B43E-A7A4F41163A1}">
      <dgm:prSet phldrT="[Текст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/>
            <a:t>2</a:t>
          </a:r>
          <a:endParaRPr lang="ru-RU" sz="2000" b="1" dirty="0"/>
        </a:p>
      </dgm:t>
    </dgm:pt>
    <dgm:pt modelId="{7B2FCABE-11E6-42B3-838C-0A8E82169993}" type="parTrans" cxnId="{6718A39D-BB48-4D65-B626-84624AEC19FD}">
      <dgm:prSet/>
      <dgm:spPr/>
      <dgm:t>
        <a:bodyPr/>
        <a:lstStyle/>
        <a:p>
          <a:endParaRPr lang="ru-RU"/>
        </a:p>
      </dgm:t>
    </dgm:pt>
    <dgm:pt modelId="{502DC40C-6263-46AE-94A8-9F6B6FA7C145}" type="sibTrans" cxnId="{6718A39D-BB48-4D65-B626-84624AEC19FD}">
      <dgm:prSet/>
      <dgm:spPr/>
      <dgm:t>
        <a:bodyPr/>
        <a:lstStyle/>
        <a:p>
          <a:endParaRPr lang="ru-RU"/>
        </a:p>
      </dgm:t>
    </dgm:pt>
    <dgm:pt modelId="{29A3E96A-3F1E-48F2-B4BF-B3A5AEECF09A}">
      <dgm:prSet phldrT="[Текст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мелизмы</a:t>
          </a:r>
          <a:endParaRPr lang="ru-RU" sz="2000" dirty="0"/>
        </a:p>
      </dgm:t>
    </dgm:pt>
    <dgm:pt modelId="{477510F8-2997-49E7-BF28-F6EFBA57C05A}" type="parTrans" cxnId="{8E07445C-A4F0-434E-8822-1F504C0AA6DB}">
      <dgm:prSet/>
      <dgm:spPr/>
      <dgm:t>
        <a:bodyPr/>
        <a:lstStyle/>
        <a:p>
          <a:endParaRPr lang="ru-RU"/>
        </a:p>
      </dgm:t>
    </dgm:pt>
    <dgm:pt modelId="{7A166338-D9A3-4E05-9A17-FF525B8F76C1}" type="sibTrans" cxnId="{8E07445C-A4F0-434E-8822-1F504C0AA6DB}">
      <dgm:prSet/>
      <dgm:spPr/>
      <dgm:t>
        <a:bodyPr/>
        <a:lstStyle/>
        <a:p>
          <a:endParaRPr lang="ru-RU"/>
        </a:p>
      </dgm:t>
    </dgm:pt>
    <dgm:pt modelId="{C646C293-8A5B-42F9-8308-2F8DEE80BA7D}">
      <dgm:prSet phldrT="[Текст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репетиции</a:t>
          </a:r>
          <a:endParaRPr lang="ru-RU" sz="2000" dirty="0"/>
        </a:p>
      </dgm:t>
    </dgm:pt>
    <dgm:pt modelId="{EF3217FF-F116-4D6D-9ED5-57A3D918D8DE}" type="parTrans" cxnId="{0FEFB266-5C69-48FD-BCD0-0A72CF5A9F11}">
      <dgm:prSet/>
      <dgm:spPr/>
      <dgm:t>
        <a:bodyPr/>
        <a:lstStyle/>
        <a:p>
          <a:endParaRPr lang="ru-RU"/>
        </a:p>
      </dgm:t>
    </dgm:pt>
    <dgm:pt modelId="{03093685-00E0-49EB-870F-FDE80D216E2F}" type="sibTrans" cxnId="{0FEFB266-5C69-48FD-BCD0-0A72CF5A9F11}">
      <dgm:prSet/>
      <dgm:spPr/>
      <dgm:t>
        <a:bodyPr/>
        <a:lstStyle/>
        <a:p>
          <a:endParaRPr lang="ru-RU"/>
        </a:p>
      </dgm:t>
    </dgm:pt>
    <dgm:pt modelId="{4E8BDF2E-1D2D-4318-8222-CD39DC86C515}">
      <dgm:prSet phldrT="[Текст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/>
            <a:t>3-4</a:t>
          </a:r>
          <a:endParaRPr lang="ru-RU" sz="2000" b="1" dirty="0"/>
        </a:p>
      </dgm:t>
    </dgm:pt>
    <dgm:pt modelId="{0440C42E-C66D-49A0-9310-404250E26C8B}" type="parTrans" cxnId="{2E88FE19-E244-4550-AFD9-7073BE7DDDCB}">
      <dgm:prSet/>
      <dgm:spPr/>
      <dgm:t>
        <a:bodyPr/>
        <a:lstStyle/>
        <a:p>
          <a:endParaRPr lang="ru-RU"/>
        </a:p>
      </dgm:t>
    </dgm:pt>
    <dgm:pt modelId="{1592D299-121D-41EA-ABF5-4466A8E837E8}" type="sibTrans" cxnId="{2E88FE19-E244-4550-AFD9-7073BE7DDDCB}">
      <dgm:prSet/>
      <dgm:spPr/>
      <dgm:t>
        <a:bodyPr/>
        <a:lstStyle/>
        <a:p>
          <a:endParaRPr lang="ru-RU"/>
        </a:p>
      </dgm:t>
    </dgm:pt>
    <dgm:pt modelId="{4C586C20-57B9-43CB-8014-9E78A25610DE}">
      <dgm:prSet phldrT="[Текст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гаммы</a:t>
          </a:r>
          <a:endParaRPr lang="ru-RU" sz="2000" dirty="0"/>
        </a:p>
      </dgm:t>
    </dgm:pt>
    <dgm:pt modelId="{F7DECEA4-E10F-4973-B86C-F38112471AA9}" type="parTrans" cxnId="{88EF113B-9ECB-456C-8237-61654FAD36BB}">
      <dgm:prSet/>
      <dgm:spPr/>
      <dgm:t>
        <a:bodyPr/>
        <a:lstStyle/>
        <a:p>
          <a:endParaRPr lang="ru-RU"/>
        </a:p>
      </dgm:t>
    </dgm:pt>
    <dgm:pt modelId="{1AF441DD-EAC3-406A-93CF-01A0ADE5DD1B}" type="sibTrans" cxnId="{88EF113B-9ECB-456C-8237-61654FAD36BB}">
      <dgm:prSet/>
      <dgm:spPr/>
      <dgm:t>
        <a:bodyPr/>
        <a:lstStyle/>
        <a:p>
          <a:endParaRPr lang="ru-RU"/>
        </a:p>
      </dgm:t>
    </dgm:pt>
    <dgm:pt modelId="{31D71993-ED07-4AB9-A064-46BACA6FA1EC}">
      <dgm:prSet phldrT="[Текст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арпеджио</a:t>
          </a:r>
          <a:endParaRPr lang="ru-RU" sz="2000" dirty="0"/>
        </a:p>
      </dgm:t>
    </dgm:pt>
    <dgm:pt modelId="{4C4CB5A7-3B3A-42D6-BD62-3B757CC36711}" type="parTrans" cxnId="{324C9DB6-0F6B-4821-9894-A415FED874C3}">
      <dgm:prSet/>
      <dgm:spPr/>
      <dgm:t>
        <a:bodyPr/>
        <a:lstStyle/>
        <a:p>
          <a:endParaRPr lang="ru-RU"/>
        </a:p>
      </dgm:t>
    </dgm:pt>
    <dgm:pt modelId="{4F8F63EA-DA55-4018-9790-E4D4D963F2E7}" type="sibTrans" cxnId="{324C9DB6-0F6B-4821-9894-A415FED874C3}">
      <dgm:prSet/>
      <dgm:spPr/>
      <dgm:t>
        <a:bodyPr/>
        <a:lstStyle/>
        <a:p>
          <a:endParaRPr lang="ru-RU"/>
        </a:p>
      </dgm:t>
    </dgm:pt>
    <dgm:pt modelId="{5E71F495-BC19-43F0-B13F-69322ACECF17}">
      <dgm:prSet phldrT="[Текст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/>
            <a:t>5</a:t>
          </a:r>
          <a:endParaRPr lang="ru-RU" sz="2000" b="1" dirty="0"/>
        </a:p>
      </dgm:t>
    </dgm:pt>
    <dgm:pt modelId="{82294FCD-C46C-4758-ABA1-8F1313DA56BC}" type="parTrans" cxnId="{6E8F76C9-31C0-46B2-BA4A-FFF9888F8656}">
      <dgm:prSet/>
      <dgm:spPr/>
      <dgm:t>
        <a:bodyPr/>
        <a:lstStyle/>
        <a:p>
          <a:endParaRPr lang="ru-RU"/>
        </a:p>
      </dgm:t>
    </dgm:pt>
    <dgm:pt modelId="{5D70C0C8-9B38-4630-9DA5-12668910FB92}" type="sibTrans" cxnId="{6E8F76C9-31C0-46B2-BA4A-FFF9888F8656}">
      <dgm:prSet/>
      <dgm:spPr/>
      <dgm:t>
        <a:bodyPr/>
        <a:lstStyle/>
        <a:p>
          <a:endParaRPr lang="ru-RU"/>
        </a:p>
      </dgm:t>
    </dgm:pt>
    <dgm:pt modelId="{F4D49ACF-72B7-4D05-B5F3-A57FF64B1D94}">
      <dgm:prSet phldrT="[Текст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/>
            <a:t>6</a:t>
          </a:r>
          <a:endParaRPr lang="ru-RU" sz="2000" b="1" dirty="0"/>
        </a:p>
      </dgm:t>
    </dgm:pt>
    <dgm:pt modelId="{D0075949-32AF-4369-A722-889AEEAD3C90}" type="parTrans" cxnId="{291824A8-897E-4D8A-B112-CADAB9B4A880}">
      <dgm:prSet/>
      <dgm:spPr/>
      <dgm:t>
        <a:bodyPr/>
        <a:lstStyle/>
        <a:p>
          <a:endParaRPr lang="ru-RU"/>
        </a:p>
      </dgm:t>
    </dgm:pt>
    <dgm:pt modelId="{BB9C6E80-04DE-417B-87D9-7E602B0B5D58}" type="sibTrans" cxnId="{291824A8-897E-4D8A-B112-CADAB9B4A880}">
      <dgm:prSet/>
      <dgm:spPr/>
      <dgm:t>
        <a:bodyPr/>
        <a:lstStyle/>
        <a:p>
          <a:endParaRPr lang="ru-RU"/>
        </a:p>
      </dgm:t>
    </dgm:pt>
    <dgm:pt modelId="{106FAB72-965F-4641-924C-A58D1E4C6B4E}">
      <dgm:prSet phldrT="[Текст]" custT="1"/>
      <dgm:spPr>
        <a:solidFill>
          <a:schemeClr val="accent6">
            <a:lumMod val="5000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b="1" dirty="0" smtClean="0"/>
            <a:t>7</a:t>
          </a:r>
          <a:endParaRPr lang="ru-RU" sz="2000" b="1" dirty="0"/>
        </a:p>
      </dgm:t>
    </dgm:pt>
    <dgm:pt modelId="{AF9EA1C0-B9AD-4D82-BDF8-DDFF87F64E74}" type="parTrans" cxnId="{BB7FF75F-EA64-49F5-8F63-D906240E0F85}">
      <dgm:prSet/>
      <dgm:spPr/>
      <dgm:t>
        <a:bodyPr/>
        <a:lstStyle/>
        <a:p>
          <a:endParaRPr lang="ru-RU"/>
        </a:p>
      </dgm:t>
    </dgm:pt>
    <dgm:pt modelId="{F8FF00FD-3222-4C05-B5BE-34B4E6066ED1}" type="sibTrans" cxnId="{BB7FF75F-EA64-49F5-8F63-D906240E0F85}">
      <dgm:prSet/>
      <dgm:spPr/>
      <dgm:t>
        <a:bodyPr/>
        <a:lstStyle/>
        <a:p>
          <a:endParaRPr lang="ru-RU"/>
        </a:p>
      </dgm:t>
    </dgm:pt>
    <dgm:pt modelId="{B51F7EB5-D24B-40CC-8D1A-104A07BBE4DB}">
      <dgm:prSet phldrT="[Текст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двойные ноты</a:t>
          </a:r>
          <a:endParaRPr lang="ru-RU" sz="2000" dirty="0"/>
        </a:p>
      </dgm:t>
    </dgm:pt>
    <dgm:pt modelId="{71A965BA-BBA5-42AF-855E-E7801CE0DDC8}" type="parTrans" cxnId="{87B89FAA-E946-474A-A78E-A76E73E0FDAC}">
      <dgm:prSet/>
      <dgm:spPr/>
      <dgm:t>
        <a:bodyPr/>
        <a:lstStyle/>
        <a:p>
          <a:endParaRPr lang="ru-RU"/>
        </a:p>
      </dgm:t>
    </dgm:pt>
    <dgm:pt modelId="{6E74532F-AA1C-49C8-86CE-551E07217483}" type="sibTrans" cxnId="{87B89FAA-E946-474A-A78E-A76E73E0FDAC}">
      <dgm:prSet/>
      <dgm:spPr/>
      <dgm:t>
        <a:bodyPr/>
        <a:lstStyle/>
        <a:p>
          <a:endParaRPr lang="ru-RU"/>
        </a:p>
      </dgm:t>
    </dgm:pt>
    <dgm:pt modelId="{66122A24-61B7-4A47-8E71-CE96B54F63E6}">
      <dgm:prSet phldrT="[Текст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аккордовая техника</a:t>
          </a:r>
          <a:endParaRPr lang="ru-RU" sz="2000" dirty="0"/>
        </a:p>
      </dgm:t>
    </dgm:pt>
    <dgm:pt modelId="{52D0888F-9D42-4C89-AD86-044EC0CE17DE}" type="parTrans" cxnId="{91A5DB95-8724-4C3C-8672-51A53228BA75}">
      <dgm:prSet/>
      <dgm:spPr/>
      <dgm:t>
        <a:bodyPr/>
        <a:lstStyle/>
        <a:p>
          <a:endParaRPr lang="ru-RU"/>
        </a:p>
      </dgm:t>
    </dgm:pt>
    <dgm:pt modelId="{7EB0CE2B-1E05-4D71-9DF9-AC771118693E}" type="sibTrans" cxnId="{91A5DB95-8724-4C3C-8672-51A53228BA75}">
      <dgm:prSet/>
      <dgm:spPr/>
      <dgm:t>
        <a:bodyPr/>
        <a:lstStyle/>
        <a:p>
          <a:endParaRPr lang="ru-RU"/>
        </a:p>
      </dgm:t>
    </dgm:pt>
    <dgm:pt modelId="{4B89D95E-1BFB-4760-ACD3-4A9113628A7B}">
      <dgm:prSet phldrT="[Текст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переносы руки</a:t>
          </a:r>
          <a:endParaRPr lang="ru-RU" sz="2000" dirty="0"/>
        </a:p>
      </dgm:t>
    </dgm:pt>
    <dgm:pt modelId="{DA895F07-564D-4123-BD1E-15EF65F5E9E2}" type="parTrans" cxnId="{3D5AE7C4-E11F-49B2-8BCA-70FC8B6D4A53}">
      <dgm:prSet/>
      <dgm:spPr/>
      <dgm:t>
        <a:bodyPr/>
        <a:lstStyle/>
        <a:p>
          <a:endParaRPr lang="ru-RU"/>
        </a:p>
      </dgm:t>
    </dgm:pt>
    <dgm:pt modelId="{6D9FB516-FED1-4450-8033-ABEF8EBEE696}" type="sibTrans" cxnId="{3D5AE7C4-E11F-49B2-8BCA-70FC8B6D4A53}">
      <dgm:prSet/>
      <dgm:spPr/>
      <dgm:t>
        <a:bodyPr/>
        <a:lstStyle/>
        <a:p>
          <a:endParaRPr lang="ru-RU"/>
        </a:p>
      </dgm:t>
    </dgm:pt>
    <dgm:pt modelId="{C75FC7DF-5201-47AC-A5BC-AFA544AD617D}">
      <dgm:prSet phldrT="[Текст]" custT="1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sz="2000" dirty="0" smtClean="0"/>
            <a:t>скачки</a:t>
          </a:r>
          <a:endParaRPr lang="ru-RU" sz="2000" dirty="0"/>
        </a:p>
      </dgm:t>
    </dgm:pt>
    <dgm:pt modelId="{30DC1B58-AC9D-4C6C-B0B0-F661B55ADFB2}" type="parTrans" cxnId="{312D9985-93AA-4F52-BE69-468A2414C5F6}">
      <dgm:prSet/>
      <dgm:spPr/>
      <dgm:t>
        <a:bodyPr/>
        <a:lstStyle/>
        <a:p>
          <a:endParaRPr lang="ru-RU"/>
        </a:p>
      </dgm:t>
    </dgm:pt>
    <dgm:pt modelId="{06CAD771-C32F-4262-8E48-35BA15E56CC2}" type="sibTrans" cxnId="{312D9985-93AA-4F52-BE69-468A2414C5F6}">
      <dgm:prSet/>
      <dgm:spPr/>
      <dgm:t>
        <a:bodyPr/>
        <a:lstStyle/>
        <a:p>
          <a:endParaRPr lang="ru-RU"/>
        </a:p>
      </dgm:t>
    </dgm:pt>
    <dgm:pt modelId="{A9C06095-4667-48F3-BA46-16B4C198A346}" type="pres">
      <dgm:prSet presAssocID="{4542E008-AA16-4D85-90DE-68D019D6F2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9795F5-79C5-4DFF-AC11-7DCF6D1113DF}" type="pres">
      <dgm:prSet presAssocID="{EA67BAEA-ABB0-4A8E-87DE-86200D7DC1FF}" presName="composite" presStyleCnt="0"/>
      <dgm:spPr/>
    </dgm:pt>
    <dgm:pt modelId="{3D3EFEED-60AB-4106-848D-A98C2A62027C}" type="pres">
      <dgm:prSet presAssocID="{EA67BAEA-ABB0-4A8E-87DE-86200D7DC1FF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FACAC-FA86-4A0B-9CB9-62A856F0F702}" type="pres">
      <dgm:prSet presAssocID="{EA67BAEA-ABB0-4A8E-87DE-86200D7DC1FF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EE92A-31DB-4727-B729-49BD6A319695}" type="pres">
      <dgm:prSet presAssocID="{83D998FE-80E0-4EF1-A8A6-ECDCEAA381E0}" presName="sp" presStyleCnt="0"/>
      <dgm:spPr/>
    </dgm:pt>
    <dgm:pt modelId="{3D249107-658D-4DC4-8AD4-F314F560D71A}" type="pres">
      <dgm:prSet presAssocID="{7614798C-4E88-4FE1-B43E-A7A4F41163A1}" presName="composite" presStyleCnt="0"/>
      <dgm:spPr/>
    </dgm:pt>
    <dgm:pt modelId="{73FA5047-853E-4758-A13B-1FFA044E1C67}" type="pres">
      <dgm:prSet presAssocID="{7614798C-4E88-4FE1-B43E-A7A4F41163A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1FE25-CCD1-4D28-B483-9C744DA4CF14}" type="pres">
      <dgm:prSet presAssocID="{7614798C-4E88-4FE1-B43E-A7A4F41163A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822B0F-AC0B-4ED1-B085-70550EB71F26}" type="pres">
      <dgm:prSet presAssocID="{502DC40C-6263-46AE-94A8-9F6B6FA7C145}" presName="sp" presStyleCnt="0"/>
      <dgm:spPr/>
    </dgm:pt>
    <dgm:pt modelId="{B93B0F59-8EBC-4660-817F-0549BCE64CB3}" type="pres">
      <dgm:prSet presAssocID="{4E8BDF2E-1D2D-4318-8222-CD39DC86C515}" presName="composite" presStyleCnt="0"/>
      <dgm:spPr/>
    </dgm:pt>
    <dgm:pt modelId="{60458801-D5C3-481D-B285-30ADA0329AC4}" type="pres">
      <dgm:prSet presAssocID="{4E8BDF2E-1D2D-4318-8222-CD39DC86C51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0C6DA-6470-414D-B9CC-82FBCC7EF086}" type="pres">
      <dgm:prSet presAssocID="{4E8BDF2E-1D2D-4318-8222-CD39DC86C51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3D384-F3BB-424D-90AF-D4BEFF159022}" type="pres">
      <dgm:prSet presAssocID="{1592D299-121D-41EA-ABF5-4466A8E837E8}" presName="sp" presStyleCnt="0"/>
      <dgm:spPr/>
    </dgm:pt>
    <dgm:pt modelId="{3F98333A-B633-45A2-97FF-C55CD49563D2}" type="pres">
      <dgm:prSet presAssocID="{5E71F495-BC19-43F0-B13F-69322ACECF17}" presName="composite" presStyleCnt="0"/>
      <dgm:spPr/>
    </dgm:pt>
    <dgm:pt modelId="{B1D898DA-6A46-459F-B62D-16D9CA15130A}" type="pres">
      <dgm:prSet presAssocID="{5E71F495-BC19-43F0-B13F-69322ACECF17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EBB6B-D315-4E61-B0D9-A6C394F89AD8}" type="pres">
      <dgm:prSet presAssocID="{5E71F495-BC19-43F0-B13F-69322ACECF17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7EF73D-7FA7-4717-8DC0-A2456813D342}" type="pres">
      <dgm:prSet presAssocID="{5D70C0C8-9B38-4630-9DA5-12668910FB92}" presName="sp" presStyleCnt="0"/>
      <dgm:spPr/>
    </dgm:pt>
    <dgm:pt modelId="{DCA83DA2-364A-4E8B-A4F5-4453AE4D38CC}" type="pres">
      <dgm:prSet presAssocID="{F4D49ACF-72B7-4D05-B5F3-A57FF64B1D94}" presName="composite" presStyleCnt="0"/>
      <dgm:spPr/>
    </dgm:pt>
    <dgm:pt modelId="{082D1D36-3857-41ED-922B-D4376B163DD9}" type="pres">
      <dgm:prSet presAssocID="{F4D49ACF-72B7-4D05-B5F3-A57FF64B1D9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6B7665-D65C-43DA-9F97-57DD5B382EB2}" type="pres">
      <dgm:prSet presAssocID="{F4D49ACF-72B7-4D05-B5F3-A57FF64B1D9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2CC5C4-0D55-4819-AD5C-C8645B3C52C4}" type="pres">
      <dgm:prSet presAssocID="{BB9C6E80-04DE-417B-87D9-7E602B0B5D58}" presName="sp" presStyleCnt="0"/>
      <dgm:spPr/>
    </dgm:pt>
    <dgm:pt modelId="{824F6D8D-4FF4-4976-874A-CD18F14D6DE4}" type="pres">
      <dgm:prSet presAssocID="{106FAB72-965F-4641-924C-A58D1E4C6B4E}" presName="composite" presStyleCnt="0"/>
      <dgm:spPr/>
    </dgm:pt>
    <dgm:pt modelId="{42C4E090-AA96-4F4B-AAFC-19DDAB86423A}" type="pres">
      <dgm:prSet presAssocID="{106FAB72-965F-4641-924C-A58D1E4C6B4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99969-0A15-404E-A1DA-C3E3D2A692EC}" type="pres">
      <dgm:prSet presAssocID="{106FAB72-965F-4641-924C-A58D1E4C6B4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1824A8-897E-4D8A-B112-CADAB9B4A880}" srcId="{4542E008-AA16-4D85-90DE-68D019D6F2C6}" destId="{F4D49ACF-72B7-4D05-B5F3-A57FF64B1D94}" srcOrd="4" destOrd="0" parTransId="{D0075949-32AF-4369-A722-889AEEAD3C90}" sibTransId="{BB9C6E80-04DE-417B-87D9-7E602B0B5D58}"/>
    <dgm:cxn modelId="{388921E5-68A8-45E2-A2A9-E2D2672BBF01}" type="presOf" srcId="{7614798C-4E88-4FE1-B43E-A7A4F41163A1}" destId="{73FA5047-853E-4758-A13B-1FFA044E1C67}" srcOrd="0" destOrd="0" presId="urn:microsoft.com/office/officeart/2005/8/layout/chevron2"/>
    <dgm:cxn modelId="{0593D078-43EE-4906-9D22-9743B397655A}" type="presOf" srcId="{C75FC7DF-5201-47AC-A5BC-AFA544AD617D}" destId="{D7999969-0A15-404E-A1DA-C3E3D2A692EC}" srcOrd="0" destOrd="1" presId="urn:microsoft.com/office/officeart/2005/8/layout/chevron2"/>
    <dgm:cxn modelId="{6E8F76C9-31C0-46B2-BA4A-FFF9888F8656}" srcId="{4542E008-AA16-4D85-90DE-68D019D6F2C6}" destId="{5E71F495-BC19-43F0-B13F-69322ACECF17}" srcOrd="3" destOrd="0" parTransId="{82294FCD-C46C-4758-ABA1-8F1313DA56BC}" sibTransId="{5D70C0C8-9B38-4630-9DA5-12668910FB92}"/>
    <dgm:cxn modelId="{324C9DB6-0F6B-4821-9894-A415FED874C3}" srcId="{4E8BDF2E-1D2D-4318-8222-CD39DC86C515}" destId="{31D71993-ED07-4AB9-A064-46BACA6FA1EC}" srcOrd="1" destOrd="0" parTransId="{4C4CB5A7-3B3A-42D6-BD62-3B757CC36711}" sibTransId="{4F8F63EA-DA55-4018-9790-E4D4D963F2E7}"/>
    <dgm:cxn modelId="{312D9985-93AA-4F52-BE69-468A2414C5F6}" srcId="{106FAB72-965F-4641-924C-A58D1E4C6B4E}" destId="{C75FC7DF-5201-47AC-A5BC-AFA544AD617D}" srcOrd="1" destOrd="0" parTransId="{30DC1B58-AC9D-4C6C-B0B0-F661B55ADFB2}" sibTransId="{06CAD771-C32F-4262-8E48-35BA15E56CC2}"/>
    <dgm:cxn modelId="{BB7FF75F-EA64-49F5-8F63-D906240E0F85}" srcId="{4542E008-AA16-4D85-90DE-68D019D6F2C6}" destId="{106FAB72-965F-4641-924C-A58D1E4C6B4E}" srcOrd="5" destOrd="0" parTransId="{AF9EA1C0-B9AD-4D82-BDF8-DDFF87F64E74}" sibTransId="{F8FF00FD-3222-4C05-B5BE-34B4E6066ED1}"/>
    <dgm:cxn modelId="{8E07445C-A4F0-434E-8822-1F504C0AA6DB}" srcId="{7614798C-4E88-4FE1-B43E-A7A4F41163A1}" destId="{29A3E96A-3F1E-48F2-B4BF-B3A5AEECF09A}" srcOrd="0" destOrd="0" parTransId="{477510F8-2997-49E7-BF28-F6EFBA57C05A}" sibTransId="{7A166338-D9A3-4E05-9A17-FF525B8F76C1}"/>
    <dgm:cxn modelId="{0FEFB266-5C69-48FD-BCD0-0A72CF5A9F11}" srcId="{7614798C-4E88-4FE1-B43E-A7A4F41163A1}" destId="{C646C293-8A5B-42F9-8308-2F8DEE80BA7D}" srcOrd="1" destOrd="0" parTransId="{EF3217FF-F116-4D6D-9ED5-57A3D918D8DE}" sibTransId="{03093685-00E0-49EB-870F-FDE80D216E2F}"/>
    <dgm:cxn modelId="{87B89FAA-E946-474A-A78E-A76E73E0FDAC}" srcId="{5E71F495-BC19-43F0-B13F-69322ACECF17}" destId="{B51F7EB5-D24B-40CC-8D1A-104A07BBE4DB}" srcOrd="0" destOrd="0" parTransId="{71A965BA-BBA5-42AF-855E-E7801CE0DDC8}" sibTransId="{6E74532F-AA1C-49C8-86CE-551E07217483}"/>
    <dgm:cxn modelId="{B841CF15-519D-4625-88B7-0C1D53684AEB}" type="presOf" srcId="{4C586C20-57B9-43CB-8014-9E78A25610DE}" destId="{3960C6DA-6470-414D-B9CC-82FBCC7EF086}" srcOrd="0" destOrd="0" presId="urn:microsoft.com/office/officeart/2005/8/layout/chevron2"/>
    <dgm:cxn modelId="{1FC39FEF-8BB5-4E57-9490-F04AFF5CC59E}" type="presOf" srcId="{106FAB72-965F-4641-924C-A58D1E4C6B4E}" destId="{42C4E090-AA96-4F4B-AAFC-19DDAB86423A}" srcOrd="0" destOrd="0" presId="urn:microsoft.com/office/officeart/2005/8/layout/chevron2"/>
    <dgm:cxn modelId="{180381F1-FFEA-410E-BC8D-7E263FCF31C4}" type="presOf" srcId="{F445BA55-B3E3-40AE-AB93-35D4DE4A3C2D}" destId="{A3BFACAC-FA86-4A0B-9CB9-62A856F0F702}" srcOrd="0" destOrd="0" presId="urn:microsoft.com/office/officeart/2005/8/layout/chevron2"/>
    <dgm:cxn modelId="{D8BBB9DD-D11F-45D5-AB5A-61030075E152}" type="presOf" srcId="{C646C293-8A5B-42F9-8308-2F8DEE80BA7D}" destId="{1201FE25-CCD1-4D28-B483-9C744DA4CF14}" srcOrd="0" destOrd="1" presId="urn:microsoft.com/office/officeart/2005/8/layout/chevron2"/>
    <dgm:cxn modelId="{91A5DB95-8724-4C3C-8672-51A53228BA75}" srcId="{F4D49ACF-72B7-4D05-B5F3-A57FF64B1D94}" destId="{66122A24-61B7-4A47-8E71-CE96B54F63E6}" srcOrd="0" destOrd="0" parTransId="{52D0888F-9D42-4C89-AD86-044EC0CE17DE}" sibTransId="{7EB0CE2B-1E05-4D71-9DF9-AC771118693E}"/>
    <dgm:cxn modelId="{A0BDE770-F897-484D-8AF2-7E7A94E1A6B2}" type="presOf" srcId="{4542E008-AA16-4D85-90DE-68D019D6F2C6}" destId="{A9C06095-4667-48F3-BA46-16B4C198A346}" srcOrd="0" destOrd="0" presId="urn:microsoft.com/office/officeart/2005/8/layout/chevron2"/>
    <dgm:cxn modelId="{B7B31B0C-4B11-4357-B03B-47DE896BCCF3}" type="presOf" srcId="{5E71F495-BC19-43F0-B13F-69322ACECF17}" destId="{B1D898DA-6A46-459F-B62D-16D9CA15130A}" srcOrd="0" destOrd="0" presId="urn:microsoft.com/office/officeart/2005/8/layout/chevron2"/>
    <dgm:cxn modelId="{201FA1DF-E00C-4111-BBA0-E9989A6459BF}" srcId="{4542E008-AA16-4D85-90DE-68D019D6F2C6}" destId="{EA67BAEA-ABB0-4A8E-87DE-86200D7DC1FF}" srcOrd="0" destOrd="0" parTransId="{58032003-7EB9-4020-8E2F-9190BEE67F41}" sibTransId="{83D998FE-80E0-4EF1-A8A6-ECDCEAA381E0}"/>
    <dgm:cxn modelId="{EE66B42F-38BB-42AC-8AD8-FF59B5E35234}" type="presOf" srcId="{F4D49ACF-72B7-4D05-B5F3-A57FF64B1D94}" destId="{082D1D36-3857-41ED-922B-D4376B163DD9}" srcOrd="0" destOrd="0" presId="urn:microsoft.com/office/officeart/2005/8/layout/chevron2"/>
    <dgm:cxn modelId="{0F330E7F-FCF5-4EBE-AF39-AC1EFFC289F6}" type="presOf" srcId="{29A3E96A-3F1E-48F2-B4BF-B3A5AEECF09A}" destId="{1201FE25-CCD1-4D28-B483-9C744DA4CF14}" srcOrd="0" destOrd="0" presId="urn:microsoft.com/office/officeart/2005/8/layout/chevron2"/>
    <dgm:cxn modelId="{EFD3115C-9632-4D02-A4B6-260741146E37}" type="presOf" srcId="{4B89D95E-1BFB-4760-ACD3-4A9113628A7B}" destId="{D7999969-0A15-404E-A1DA-C3E3D2A692EC}" srcOrd="0" destOrd="0" presId="urn:microsoft.com/office/officeart/2005/8/layout/chevron2"/>
    <dgm:cxn modelId="{1D84F21B-32F9-4763-93A4-E5B4BEA1C9D9}" type="presOf" srcId="{4E8BDF2E-1D2D-4318-8222-CD39DC86C515}" destId="{60458801-D5C3-481D-B285-30ADA0329AC4}" srcOrd="0" destOrd="0" presId="urn:microsoft.com/office/officeart/2005/8/layout/chevron2"/>
    <dgm:cxn modelId="{7E56CF9E-0E1E-48CC-A3BD-83FA42D8958D}" srcId="{EA67BAEA-ABB0-4A8E-87DE-86200D7DC1FF}" destId="{F445BA55-B3E3-40AE-AB93-35D4DE4A3C2D}" srcOrd="0" destOrd="0" parTransId="{FA635F98-EF5A-47E2-B62B-BE6A990B51F2}" sibTransId="{BC6B161D-0A84-4503-B68B-664AD44EC667}"/>
    <dgm:cxn modelId="{93671A8B-546A-4A50-9744-344A756C9917}" type="presOf" srcId="{66122A24-61B7-4A47-8E71-CE96B54F63E6}" destId="{D36B7665-D65C-43DA-9F97-57DD5B382EB2}" srcOrd="0" destOrd="0" presId="urn:microsoft.com/office/officeart/2005/8/layout/chevron2"/>
    <dgm:cxn modelId="{6718A39D-BB48-4D65-B626-84624AEC19FD}" srcId="{4542E008-AA16-4D85-90DE-68D019D6F2C6}" destId="{7614798C-4E88-4FE1-B43E-A7A4F41163A1}" srcOrd="1" destOrd="0" parTransId="{7B2FCABE-11E6-42B3-838C-0A8E82169993}" sibTransId="{502DC40C-6263-46AE-94A8-9F6B6FA7C145}"/>
    <dgm:cxn modelId="{72669367-7E31-447C-B07D-9B67E70BBFDF}" type="presOf" srcId="{EA67BAEA-ABB0-4A8E-87DE-86200D7DC1FF}" destId="{3D3EFEED-60AB-4106-848D-A98C2A62027C}" srcOrd="0" destOrd="0" presId="urn:microsoft.com/office/officeart/2005/8/layout/chevron2"/>
    <dgm:cxn modelId="{88EF113B-9ECB-456C-8237-61654FAD36BB}" srcId="{4E8BDF2E-1D2D-4318-8222-CD39DC86C515}" destId="{4C586C20-57B9-43CB-8014-9E78A25610DE}" srcOrd="0" destOrd="0" parTransId="{F7DECEA4-E10F-4973-B86C-F38112471AA9}" sibTransId="{1AF441DD-EAC3-406A-93CF-01A0ADE5DD1B}"/>
    <dgm:cxn modelId="{62849E46-3E2D-4151-9B9E-7674ABB848EA}" type="presOf" srcId="{B51F7EB5-D24B-40CC-8D1A-104A07BBE4DB}" destId="{85FEBB6B-D315-4E61-B0D9-A6C394F89AD8}" srcOrd="0" destOrd="0" presId="urn:microsoft.com/office/officeart/2005/8/layout/chevron2"/>
    <dgm:cxn modelId="{2E88FE19-E244-4550-AFD9-7073BE7DDDCB}" srcId="{4542E008-AA16-4D85-90DE-68D019D6F2C6}" destId="{4E8BDF2E-1D2D-4318-8222-CD39DC86C515}" srcOrd="2" destOrd="0" parTransId="{0440C42E-C66D-49A0-9310-404250E26C8B}" sibTransId="{1592D299-121D-41EA-ABF5-4466A8E837E8}"/>
    <dgm:cxn modelId="{D606E6FC-686B-4716-8F37-3701EA730B20}" type="presOf" srcId="{31D71993-ED07-4AB9-A064-46BACA6FA1EC}" destId="{3960C6DA-6470-414D-B9CC-82FBCC7EF086}" srcOrd="0" destOrd="1" presId="urn:microsoft.com/office/officeart/2005/8/layout/chevron2"/>
    <dgm:cxn modelId="{3D5AE7C4-E11F-49B2-8BCA-70FC8B6D4A53}" srcId="{106FAB72-965F-4641-924C-A58D1E4C6B4E}" destId="{4B89D95E-1BFB-4760-ACD3-4A9113628A7B}" srcOrd="0" destOrd="0" parTransId="{DA895F07-564D-4123-BD1E-15EF65F5E9E2}" sibTransId="{6D9FB516-FED1-4450-8033-ABEF8EBEE696}"/>
    <dgm:cxn modelId="{09F4146B-8993-4405-AAA7-CFA8F5929485}" type="presParOf" srcId="{A9C06095-4667-48F3-BA46-16B4C198A346}" destId="{F29795F5-79C5-4DFF-AC11-7DCF6D1113DF}" srcOrd="0" destOrd="0" presId="urn:microsoft.com/office/officeart/2005/8/layout/chevron2"/>
    <dgm:cxn modelId="{42F6FEC4-7E6B-4613-BE6D-5198B4B0CCFE}" type="presParOf" srcId="{F29795F5-79C5-4DFF-AC11-7DCF6D1113DF}" destId="{3D3EFEED-60AB-4106-848D-A98C2A62027C}" srcOrd="0" destOrd="0" presId="urn:microsoft.com/office/officeart/2005/8/layout/chevron2"/>
    <dgm:cxn modelId="{A1C14E2F-3A4B-4250-A68E-B491423442DA}" type="presParOf" srcId="{F29795F5-79C5-4DFF-AC11-7DCF6D1113DF}" destId="{A3BFACAC-FA86-4A0B-9CB9-62A856F0F702}" srcOrd="1" destOrd="0" presId="urn:microsoft.com/office/officeart/2005/8/layout/chevron2"/>
    <dgm:cxn modelId="{8789FF9D-2190-46FD-A9E5-5A4D46C49193}" type="presParOf" srcId="{A9C06095-4667-48F3-BA46-16B4C198A346}" destId="{592EE92A-31DB-4727-B729-49BD6A319695}" srcOrd="1" destOrd="0" presId="urn:microsoft.com/office/officeart/2005/8/layout/chevron2"/>
    <dgm:cxn modelId="{17117F1E-5B6A-4091-BA0D-C863696FEDEE}" type="presParOf" srcId="{A9C06095-4667-48F3-BA46-16B4C198A346}" destId="{3D249107-658D-4DC4-8AD4-F314F560D71A}" srcOrd="2" destOrd="0" presId="urn:microsoft.com/office/officeart/2005/8/layout/chevron2"/>
    <dgm:cxn modelId="{CDEB60D1-79C5-4219-94F1-09479A6C6B5C}" type="presParOf" srcId="{3D249107-658D-4DC4-8AD4-F314F560D71A}" destId="{73FA5047-853E-4758-A13B-1FFA044E1C67}" srcOrd="0" destOrd="0" presId="urn:microsoft.com/office/officeart/2005/8/layout/chevron2"/>
    <dgm:cxn modelId="{FD57973D-2908-4A3B-871E-E2D1F95C9ED0}" type="presParOf" srcId="{3D249107-658D-4DC4-8AD4-F314F560D71A}" destId="{1201FE25-CCD1-4D28-B483-9C744DA4CF14}" srcOrd="1" destOrd="0" presId="urn:microsoft.com/office/officeart/2005/8/layout/chevron2"/>
    <dgm:cxn modelId="{B598C77B-F4F5-415B-9DFA-96ACBD1F6500}" type="presParOf" srcId="{A9C06095-4667-48F3-BA46-16B4C198A346}" destId="{6C822B0F-AC0B-4ED1-B085-70550EB71F26}" srcOrd="3" destOrd="0" presId="urn:microsoft.com/office/officeart/2005/8/layout/chevron2"/>
    <dgm:cxn modelId="{B40378EC-3885-4DF1-93A3-5F51A45A9337}" type="presParOf" srcId="{A9C06095-4667-48F3-BA46-16B4C198A346}" destId="{B93B0F59-8EBC-4660-817F-0549BCE64CB3}" srcOrd="4" destOrd="0" presId="urn:microsoft.com/office/officeart/2005/8/layout/chevron2"/>
    <dgm:cxn modelId="{1B2F7922-8FF3-41DC-B5B3-BD8C824803A5}" type="presParOf" srcId="{B93B0F59-8EBC-4660-817F-0549BCE64CB3}" destId="{60458801-D5C3-481D-B285-30ADA0329AC4}" srcOrd="0" destOrd="0" presId="urn:microsoft.com/office/officeart/2005/8/layout/chevron2"/>
    <dgm:cxn modelId="{F4757909-803F-4DA0-8AA5-10C420AD72C6}" type="presParOf" srcId="{B93B0F59-8EBC-4660-817F-0549BCE64CB3}" destId="{3960C6DA-6470-414D-B9CC-82FBCC7EF086}" srcOrd="1" destOrd="0" presId="urn:microsoft.com/office/officeart/2005/8/layout/chevron2"/>
    <dgm:cxn modelId="{00928C78-38BB-4323-83B8-B6687B748030}" type="presParOf" srcId="{A9C06095-4667-48F3-BA46-16B4C198A346}" destId="{20C3D384-F3BB-424D-90AF-D4BEFF159022}" srcOrd="5" destOrd="0" presId="urn:microsoft.com/office/officeart/2005/8/layout/chevron2"/>
    <dgm:cxn modelId="{82364886-5443-45EA-87C9-E955BCBEBAEE}" type="presParOf" srcId="{A9C06095-4667-48F3-BA46-16B4C198A346}" destId="{3F98333A-B633-45A2-97FF-C55CD49563D2}" srcOrd="6" destOrd="0" presId="urn:microsoft.com/office/officeart/2005/8/layout/chevron2"/>
    <dgm:cxn modelId="{E3CF735C-B07D-4216-B090-3127D61F6A80}" type="presParOf" srcId="{3F98333A-B633-45A2-97FF-C55CD49563D2}" destId="{B1D898DA-6A46-459F-B62D-16D9CA15130A}" srcOrd="0" destOrd="0" presId="urn:microsoft.com/office/officeart/2005/8/layout/chevron2"/>
    <dgm:cxn modelId="{98256D8A-5548-41E7-88F2-F9C087A710FA}" type="presParOf" srcId="{3F98333A-B633-45A2-97FF-C55CD49563D2}" destId="{85FEBB6B-D315-4E61-B0D9-A6C394F89AD8}" srcOrd="1" destOrd="0" presId="urn:microsoft.com/office/officeart/2005/8/layout/chevron2"/>
    <dgm:cxn modelId="{A564E9AE-6DD9-4DF6-A77F-EAF345B94501}" type="presParOf" srcId="{A9C06095-4667-48F3-BA46-16B4C198A346}" destId="{E07EF73D-7FA7-4717-8DC0-A2456813D342}" srcOrd="7" destOrd="0" presId="urn:microsoft.com/office/officeart/2005/8/layout/chevron2"/>
    <dgm:cxn modelId="{FE6B7D88-6972-48D5-ACBD-BDC75DF7AA91}" type="presParOf" srcId="{A9C06095-4667-48F3-BA46-16B4C198A346}" destId="{DCA83DA2-364A-4E8B-A4F5-4453AE4D38CC}" srcOrd="8" destOrd="0" presId="urn:microsoft.com/office/officeart/2005/8/layout/chevron2"/>
    <dgm:cxn modelId="{2516A5DC-9EAC-4982-A81B-C054E3B31E07}" type="presParOf" srcId="{DCA83DA2-364A-4E8B-A4F5-4453AE4D38CC}" destId="{082D1D36-3857-41ED-922B-D4376B163DD9}" srcOrd="0" destOrd="0" presId="urn:microsoft.com/office/officeart/2005/8/layout/chevron2"/>
    <dgm:cxn modelId="{3423391D-0031-4C9A-9CB7-505B37856E3F}" type="presParOf" srcId="{DCA83DA2-364A-4E8B-A4F5-4453AE4D38CC}" destId="{D36B7665-D65C-43DA-9F97-57DD5B382EB2}" srcOrd="1" destOrd="0" presId="urn:microsoft.com/office/officeart/2005/8/layout/chevron2"/>
    <dgm:cxn modelId="{105CA92B-194A-40C2-A931-044A662528E8}" type="presParOf" srcId="{A9C06095-4667-48F3-BA46-16B4C198A346}" destId="{432CC5C4-0D55-4819-AD5C-C8645B3C52C4}" srcOrd="9" destOrd="0" presId="urn:microsoft.com/office/officeart/2005/8/layout/chevron2"/>
    <dgm:cxn modelId="{4F93A1B7-DBE0-4507-8DA8-EECDCB028AFF}" type="presParOf" srcId="{A9C06095-4667-48F3-BA46-16B4C198A346}" destId="{824F6D8D-4FF4-4976-874A-CD18F14D6DE4}" srcOrd="10" destOrd="0" presId="urn:microsoft.com/office/officeart/2005/8/layout/chevron2"/>
    <dgm:cxn modelId="{98F6E6D6-29C0-4E93-AF24-DFC75FC683B8}" type="presParOf" srcId="{824F6D8D-4FF4-4976-874A-CD18F14D6DE4}" destId="{42C4E090-AA96-4F4B-AAFC-19DDAB86423A}" srcOrd="0" destOrd="0" presId="urn:microsoft.com/office/officeart/2005/8/layout/chevron2"/>
    <dgm:cxn modelId="{5C6BB526-A572-4DDA-9067-FAFCC7DC368C}" type="presParOf" srcId="{824F6D8D-4FF4-4976-874A-CD18F14D6DE4}" destId="{D7999969-0A15-404E-A1DA-C3E3D2A692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9A1D48-1380-42BF-ABA6-53E31C9EDEF9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A2EC924B-316D-470A-94B7-72147AB447D9}">
      <dgm:prSet phldrT="[Текст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dirty="0" smtClean="0"/>
            <a:t>Моторные навыки</a:t>
          </a:r>
          <a:endParaRPr lang="ru-RU" dirty="0"/>
        </a:p>
      </dgm:t>
    </dgm:pt>
    <dgm:pt modelId="{243E30A5-5B97-4348-8F41-4EEB5AD64ED1}" type="parTrans" cxnId="{39ED41B7-109E-4413-A4B2-E50D1201567F}">
      <dgm:prSet/>
      <dgm:spPr/>
      <dgm:t>
        <a:bodyPr/>
        <a:lstStyle/>
        <a:p>
          <a:endParaRPr lang="ru-RU"/>
        </a:p>
      </dgm:t>
    </dgm:pt>
    <dgm:pt modelId="{DDFE42DB-8F06-4DCD-888D-79BE695D5D52}" type="sibTrans" cxnId="{39ED41B7-109E-4413-A4B2-E50D1201567F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7B811AB6-0414-438B-928B-E7AB7168826E}">
      <dgm:prSet phldrT="[Текст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ru-RU" sz="1800" dirty="0" err="1" smtClean="0"/>
            <a:t>Психофизио</a:t>
          </a:r>
          <a:r>
            <a:rPr lang="ru-RU" sz="1800" dirty="0" smtClean="0"/>
            <a:t>-логические качества </a:t>
          </a:r>
          <a:endParaRPr lang="ru-RU" sz="1800" dirty="0"/>
        </a:p>
      </dgm:t>
    </dgm:pt>
    <dgm:pt modelId="{D6E1147D-6D0E-487C-A3B5-B1C9DF4D0864}" type="parTrans" cxnId="{35096962-C7F0-4DC2-AADD-A1DC13755B87}">
      <dgm:prSet/>
      <dgm:spPr/>
      <dgm:t>
        <a:bodyPr/>
        <a:lstStyle/>
        <a:p>
          <a:endParaRPr lang="ru-RU"/>
        </a:p>
      </dgm:t>
    </dgm:pt>
    <dgm:pt modelId="{E6B36036-BB92-404B-BF99-6F29BFEDC8AF}" type="sibTrans" cxnId="{35096962-C7F0-4DC2-AADD-A1DC13755B87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959FFAE-6841-4F53-AA8B-72D0EF303AE5}" type="pres">
      <dgm:prSet presAssocID="{5F9A1D48-1380-42BF-ABA6-53E31C9EDEF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3F3E899-2E6D-4910-92FC-2307C788A211}" type="pres">
      <dgm:prSet presAssocID="{A2EC924B-316D-470A-94B7-72147AB447D9}" presName="gear1" presStyleLbl="node1" presStyleIdx="0" presStyleCnt="2" custLinFactNeighborX="9091" custLinFactNeighborY="111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20782-D9C3-485C-9A10-235C1AB3C5ED}" type="pres">
      <dgm:prSet presAssocID="{A2EC924B-316D-470A-94B7-72147AB447D9}" presName="gear1srcNode" presStyleLbl="node1" presStyleIdx="0" presStyleCnt="2"/>
      <dgm:spPr/>
      <dgm:t>
        <a:bodyPr/>
        <a:lstStyle/>
        <a:p>
          <a:endParaRPr lang="ru-RU"/>
        </a:p>
      </dgm:t>
    </dgm:pt>
    <dgm:pt modelId="{9ED5AA54-CD3E-45FE-864C-519B1E0FF030}" type="pres">
      <dgm:prSet presAssocID="{A2EC924B-316D-470A-94B7-72147AB447D9}" presName="gear1dstNode" presStyleLbl="node1" presStyleIdx="0" presStyleCnt="2"/>
      <dgm:spPr/>
      <dgm:t>
        <a:bodyPr/>
        <a:lstStyle/>
        <a:p>
          <a:endParaRPr lang="ru-RU"/>
        </a:p>
      </dgm:t>
    </dgm:pt>
    <dgm:pt modelId="{D0C6255A-8EEB-497D-822B-13CCAE47A55A}" type="pres">
      <dgm:prSet presAssocID="{7B811AB6-0414-438B-928B-E7AB7168826E}" presName="gear2" presStyleLbl="node1" presStyleIdx="1" presStyleCnt="2" custScaleX="136656" custScaleY="137452" custLinFactNeighborX="6166" custLinFactNeighborY="38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E27B4A-013F-4C37-937F-792057D119E9}" type="pres">
      <dgm:prSet presAssocID="{7B811AB6-0414-438B-928B-E7AB7168826E}" presName="gear2srcNode" presStyleLbl="node1" presStyleIdx="1" presStyleCnt="2"/>
      <dgm:spPr/>
      <dgm:t>
        <a:bodyPr/>
        <a:lstStyle/>
        <a:p>
          <a:endParaRPr lang="ru-RU"/>
        </a:p>
      </dgm:t>
    </dgm:pt>
    <dgm:pt modelId="{395169A8-878A-44FA-BEEA-B6A8D9D6E67A}" type="pres">
      <dgm:prSet presAssocID="{7B811AB6-0414-438B-928B-E7AB7168826E}" presName="gear2dstNode" presStyleLbl="node1" presStyleIdx="1" presStyleCnt="2"/>
      <dgm:spPr/>
      <dgm:t>
        <a:bodyPr/>
        <a:lstStyle/>
        <a:p>
          <a:endParaRPr lang="ru-RU"/>
        </a:p>
      </dgm:t>
    </dgm:pt>
    <dgm:pt modelId="{8D74BE49-39EC-4D40-A28C-0A78212199E6}" type="pres">
      <dgm:prSet presAssocID="{DDFE42DB-8F06-4DCD-888D-79BE695D5D52}" presName="connector1" presStyleLbl="sibTrans2D1" presStyleIdx="0" presStyleCnt="2" custLinFactNeighborX="-1466" custLinFactNeighborY="12375"/>
      <dgm:spPr/>
      <dgm:t>
        <a:bodyPr/>
        <a:lstStyle/>
        <a:p>
          <a:endParaRPr lang="ru-RU"/>
        </a:p>
      </dgm:t>
    </dgm:pt>
    <dgm:pt modelId="{0AA5AE0F-B8B7-4A06-A6A7-390FEE177C03}" type="pres">
      <dgm:prSet presAssocID="{E6B36036-BB92-404B-BF99-6F29BFEDC8AF}" presName="connector2" presStyleLbl="sibTrans2D1" presStyleIdx="1" presStyleCnt="2" custLinFactNeighborX="-7484" custLinFactNeighborY="464"/>
      <dgm:spPr/>
      <dgm:t>
        <a:bodyPr/>
        <a:lstStyle/>
        <a:p>
          <a:endParaRPr lang="ru-RU"/>
        </a:p>
      </dgm:t>
    </dgm:pt>
  </dgm:ptLst>
  <dgm:cxnLst>
    <dgm:cxn modelId="{39ED41B7-109E-4413-A4B2-E50D1201567F}" srcId="{5F9A1D48-1380-42BF-ABA6-53E31C9EDEF9}" destId="{A2EC924B-316D-470A-94B7-72147AB447D9}" srcOrd="0" destOrd="0" parTransId="{243E30A5-5B97-4348-8F41-4EEB5AD64ED1}" sibTransId="{DDFE42DB-8F06-4DCD-888D-79BE695D5D52}"/>
    <dgm:cxn modelId="{7FD050A6-63C3-4F99-90F2-0EA01690F1E6}" type="presOf" srcId="{E6B36036-BB92-404B-BF99-6F29BFEDC8AF}" destId="{0AA5AE0F-B8B7-4A06-A6A7-390FEE177C03}" srcOrd="0" destOrd="0" presId="urn:microsoft.com/office/officeart/2005/8/layout/gear1"/>
    <dgm:cxn modelId="{081C9945-D55C-4DD2-AF0F-A71510688D4D}" type="presOf" srcId="{5F9A1D48-1380-42BF-ABA6-53E31C9EDEF9}" destId="{D959FFAE-6841-4F53-AA8B-72D0EF303AE5}" srcOrd="0" destOrd="0" presId="urn:microsoft.com/office/officeart/2005/8/layout/gear1"/>
    <dgm:cxn modelId="{A038F2EA-72AC-45FF-80B2-1840AD5FE259}" type="presOf" srcId="{A2EC924B-316D-470A-94B7-72147AB447D9}" destId="{E9F20782-D9C3-485C-9A10-235C1AB3C5ED}" srcOrd="1" destOrd="0" presId="urn:microsoft.com/office/officeart/2005/8/layout/gear1"/>
    <dgm:cxn modelId="{9E14323D-D474-4486-8413-1E3193C6DB6D}" type="presOf" srcId="{7B811AB6-0414-438B-928B-E7AB7168826E}" destId="{395169A8-878A-44FA-BEEA-B6A8D9D6E67A}" srcOrd="2" destOrd="0" presId="urn:microsoft.com/office/officeart/2005/8/layout/gear1"/>
    <dgm:cxn modelId="{CA06B2B5-E55D-46CB-ADBB-596E9D1060E1}" type="presOf" srcId="{A2EC924B-316D-470A-94B7-72147AB447D9}" destId="{9ED5AA54-CD3E-45FE-864C-519B1E0FF030}" srcOrd="2" destOrd="0" presId="urn:microsoft.com/office/officeart/2005/8/layout/gear1"/>
    <dgm:cxn modelId="{FA56CE3B-8B66-4136-B47B-418B946650DE}" type="presOf" srcId="{A2EC924B-316D-470A-94B7-72147AB447D9}" destId="{23F3E899-2E6D-4910-92FC-2307C788A211}" srcOrd="0" destOrd="0" presId="urn:microsoft.com/office/officeart/2005/8/layout/gear1"/>
    <dgm:cxn modelId="{35096962-C7F0-4DC2-AADD-A1DC13755B87}" srcId="{5F9A1D48-1380-42BF-ABA6-53E31C9EDEF9}" destId="{7B811AB6-0414-438B-928B-E7AB7168826E}" srcOrd="1" destOrd="0" parTransId="{D6E1147D-6D0E-487C-A3B5-B1C9DF4D0864}" sibTransId="{E6B36036-BB92-404B-BF99-6F29BFEDC8AF}"/>
    <dgm:cxn modelId="{59AE3226-A2F5-4DC6-8AE5-2205585B13B3}" type="presOf" srcId="{7B811AB6-0414-438B-928B-E7AB7168826E}" destId="{D0C6255A-8EEB-497D-822B-13CCAE47A55A}" srcOrd="0" destOrd="0" presId="urn:microsoft.com/office/officeart/2005/8/layout/gear1"/>
    <dgm:cxn modelId="{81653068-BC93-4434-BFE1-E049EB67DFA9}" type="presOf" srcId="{7B811AB6-0414-438B-928B-E7AB7168826E}" destId="{57E27B4A-013F-4C37-937F-792057D119E9}" srcOrd="1" destOrd="0" presId="urn:microsoft.com/office/officeart/2005/8/layout/gear1"/>
    <dgm:cxn modelId="{B4591E87-F459-4E5D-B3D4-58B17EE943DE}" type="presOf" srcId="{DDFE42DB-8F06-4DCD-888D-79BE695D5D52}" destId="{8D74BE49-39EC-4D40-A28C-0A78212199E6}" srcOrd="0" destOrd="0" presId="urn:microsoft.com/office/officeart/2005/8/layout/gear1"/>
    <dgm:cxn modelId="{20C13064-EF8C-4249-8AD5-7C349233AACF}" type="presParOf" srcId="{D959FFAE-6841-4F53-AA8B-72D0EF303AE5}" destId="{23F3E899-2E6D-4910-92FC-2307C788A211}" srcOrd="0" destOrd="0" presId="urn:microsoft.com/office/officeart/2005/8/layout/gear1"/>
    <dgm:cxn modelId="{D8DB0E45-45E8-42B9-B92A-7D6993FA4EC8}" type="presParOf" srcId="{D959FFAE-6841-4F53-AA8B-72D0EF303AE5}" destId="{E9F20782-D9C3-485C-9A10-235C1AB3C5ED}" srcOrd="1" destOrd="0" presId="urn:microsoft.com/office/officeart/2005/8/layout/gear1"/>
    <dgm:cxn modelId="{A77BFF10-E410-4F32-B556-2ACCEEA61146}" type="presParOf" srcId="{D959FFAE-6841-4F53-AA8B-72D0EF303AE5}" destId="{9ED5AA54-CD3E-45FE-864C-519B1E0FF030}" srcOrd="2" destOrd="0" presId="urn:microsoft.com/office/officeart/2005/8/layout/gear1"/>
    <dgm:cxn modelId="{881FC168-EF1F-47FE-8F33-F75F3AA8E16F}" type="presParOf" srcId="{D959FFAE-6841-4F53-AA8B-72D0EF303AE5}" destId="{D0C6255A-8EEB-497D-822B-13CCAE47A55A}" srcOrd="3" destOrd="0" presId="urn:microsoft.com/office/officeart/2005/8/layout/gear1"/>
    <dgm:cxn modelId="{7CA1DD5C-0408-4EB5-A70B-4A487AB3CF09}" type="presParOf" srcId="{D959FFAE-6841-4F53-AA8B-72D0EF303AE5}" destId="{57E27B4A-013F-4C37-937F-792057D119E9}" srcOrd="4" destOrd="0" presId="urn:microsoft.com/office/officeart/2005/8/layout/gear1"/>
    <dgm:cxn modelId="{779B63FA-2071-4609-B0DA-35DBB7EA2848}" type="presParOf" srcId="{D959FFAE-6841-4F53-AA8B-72D0EF303AE5}" destId="{395169A8-878A-44FA-BEEA-B6A8D9D6E67A}" srcOrd="5" destOrd="0" presId="urn:microsoft.com/office/officeart/2005/8/layout/gear1"/>
    <dgm:cxn modelId="{F2C5CCC1-B206-45A9-8137-9463DD8036A4}" type="presParOf" srcId="{D959FFAE-6841-4F53-AA8B-72D0EF303AE5}" destId="{8D74BE49-39EC-4D40-A28C-0A78212199E6}" srcOrd="6" destOrd="0" presId="urn:microsoft.com/office/officeart/2005/8/layout/gear1"/>
    <dgm:cxn modelId="{99C658E1-4CE7-4CFA-B4D2-7A4ABB6E8491}" type="presParOf" srcId="{D959FFAE-6841-4F53-AA8B-72D0EF303AE5}" destId="{0AA5AE0F-B8B7-4A06-A6A7-390FEE177C03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51B23B-8983-45BE-A784-D0F079BB85EA}">
      <dsp:nvSpPr>
        <dsp:cNvPr id="0" name=""/>
        <dsp:cNvSpPr/>
      </dsp:nvSpPr>
      <dsp:spPr>
        <a:xfrm rot="21300000">
          <a:off x="18706" y="1685100"/>
          <a:ext cx="6058586" cy="693799"/>
        </a:xfrm>
        <a:prstGeom prst="mathMinus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B189F-40BF-449B-B6C1-EA5E73EC7E59}">
      <dsp:nvSpPr>
        <dsp:cNvPr id="0" name=""/>
        <dsp:cNvSpPr/>
      </dsp:nvSpPr>
      <dsp:spPr>
        <a:xfrm>
          <a:off x="731520" y="203200"/>
          <a:ext cx="1828800" cy="1625600"/>
        </a:xfrm>
        <a:prstGeom prst="downArrow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E4126E-24B5-456E-AADD-58C65C0B43D7}">
      <dsp:nvSpPr>
        <dsp:cNvPr id="0" name=""/>
        <dsp:cNvSpPr/>
      </dsp:nvSpPr>
      <dsp:spPr>
        <a:xfrm>
          <a:off x="2412153" y="0"/>
          <a:ext cx="3588173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Психофизиологические качества</a:t>
          </a:r>
          <a:endParaRPr lang="ru-RU" sz="2400" kern="1200" dirty="0"/>
        </a:p>
      </dsp:txBody>
      <dsp:txXfrm>
        <a:off x="2412153" y="0"/>
        <a:ext cx="3588173" cy="1706880"/>
      </dsp:txXfrm>
    </dsp:sp>
    <dsp:sp modelId="{20A3625E-7119-415E-8931-448E51EAFB2C}">
      <dsp:nvSpPr>
        <dsp:cNvPr id="0" name=""/>
        <dsp:cNvSpPr/>
      </dsp:nvSpPr>
      <dsp:spPr>
        <a:xfrm>
          <a:off x="3535680" y="2235200"/>
          <a:ext cx="1828800" cy="1625600"/>
        </a:xfrm>
        <a:prstGeom prst="upArrow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0C5A3-1B5A-48BC-958C-A1084373A4B5}">
      <dsp:nvSpPr>
        <dsp:cNvPr id="0" name=""/>
        <dsp:cNvSpPr/>
      </dsp:nvSpPr>
      <dsp:spPr>
        <a:xfrm>
          <a:off x="1055046" y="2357120"/>
          <a:ext cx="1950720" cy="170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Моторные навыки</a:t>
          </a:r>
          <a:endParaRPr lang="ru-RU" sz="2400" kern="1200" dirty="0"/>
        </a:p>
      </dsp:txBody>
      <dsp:txXfrm>
        <a:off x="1055046" y="2357120"/>
        <a:ext cx="1950720" cy="1706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1AAE7-332E-4F07-B4A0-FC6B5843B2C7}">
      <dsp:nvSpPr>
        <dsp:cNvPr id="0" name=""/>
        <dsp:cNvSpPr/>
      </dsp:nvSpPr>
      <dsp:spPr>
        <a:xfrm>
          <a:off x="0" y="313447"/>
          <a:ext cx="67687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4C60E-0175-4938-98CF-6FD8CED9EE67}">
      <dsp:nvSpPr>
        <dsp:cNvPr id="0" name=""/>
        <dsp:cNvSpPr/>
      </dsp:nvSpPr>
      <dsp:spPr>
        <a:xfrm>
          <a:off x="338437" y="18247"/>
          <a:ext cx="4738126" cy="5904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Память</a:t>
          </a:r>
          <a:endParaRPr lang="ru-RU" sz="2000" kern="1200" dirty="0"/>
        </a:p>
      </dsp:txBody>
      <dsp:txXfrm>
        <a:off x="367258" y="47068"/>
        <a:ext cx="4680484" cy="532758"/>
      </dsp:txXfrm>
    </dsp:sp>
    <dsp:sp modelId="{5EA77719-39E8-4AD1-A3FB-1F3D95ECC16A}">
      <dsp:nvSpPr>
        <dsp:cNvPr id="0" name=""/>
        <dsp:cNvSpPr/>
      </dsp:nvSpPr>
      <dsp:spPr>
        <a:xfrm>
          <a:off x="0" y="1220648"/>
          <a:ext cx="67687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E6353-500D-4ABB-B9BC-7AF418BCC2C3}">
      <dsp:nvSpPr>
        <dsp:cNvPr id="0" name=""/>
        <dsp:cNvSpPr/>
      </dsp:nvSpPr>
      <dsp:spPr>
        <a:xfrm>
          <a:off x="338437" y="925447"/>
          <a:ext cx="4738126" cy="5904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Внимание</a:t>
          </a:r>
          <a:endParaRPr lang="ru-RU" sz="2000" kern="1200" dirty="0"/>
        </a:p>
      </dsp:txBody>
      <dsp:txXfrm>
        <a:off x="367258" y="954268"/>
        <a:ext cx="4680484" cy="532758"/>
      </dsp:txXfrm>
    </dsp:sp>
    <dsp:sp modelId="{59B1EE7F-1F09-490B-8495-01ED42D4B350}">
      <dsp:nvSpPr>
        <dsp:cNvPr id="0" name=""/>
        <dsp:cNvSpPr/>
      </dsp:nvSpPr>
      <dsp:spPr>
        <a:xfrm>
          <a:off x="0" y="2127848"/>
          <a:ext cx="67687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F2B1E-059B-4CF3-A318-E002A2CFBA68}">
      <dsp:nvSpPr>
        <dsp:cNvPr id="0" name=""/>
        <dsp:cNvSpPr/>
      </dsp:nvSpPr>
      <dsp:spPr>
        <a:xfrm>
          <a:off x="338437" y="1832648"/>
          <a:ext cx="4738126" cy="5904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Восприятие</a:t>
          </a:r>
          <a:endParaRPr lang="ru-RU" sz="2000" kern="1200" dirty="0"/>
        </a:p>
      </dsp:txBody>
      <dsp:txXfrm>
        <a:off x="367258" y="1861469"/>
        <a:ext cx="4680484" cy="532758"/>
      </dsp:txXfrm>
    </dsp:sp>
    <dsp:sp modelId="{52A028AA-A597-47DF-A20F-285C8F3D70EC}">
      <dsp:nvSpPr>
        <dsp:cNvPr id="0" name=""/>
        <dsp:cNvSpPr/>
      </dsp:nvSpPr>
      <dsp:spPr>
        <a:xfrm>
          <a:off x="0" y="3035048"/>
          <a:ext cx="67687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3BE74C-781F-41D8-976E-6C1AAECCBC6F}">
      <dsp:nvSpPr>
        <dsp:cNvPr id="0" name=""/>
        <dsp:cNvSpPr/>
      </dsp:nvSpPr>
      <dsp:spPr>
        <a:xfrm>
          <a:off x="338437" y="2739848"/>
          <a:ext cx="4738126" cy="5904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Воображение</a:t>
          </a:r>
          <a:endParaRPr lang="ru-RU" sz="2000" kern="1200" dirty="0"/>
        </a:p>
      </dsp:txBody>
      <dsp:txXfrm>
        <a:off x="367258" y="2768669"/>
        <a:ext cx="4680484" cy="532758"/>
      </dsp:txXfrm>
    </dsp:sp>
    <dsp:sp modelId="{937F3FB6-58EA-4BDE-BBB3-BE3C503DFB36}">
      <dsp:nvSpPr>
        <dsp:cNvPr id="0" name=""/>
        <dsp:cNvSpPr/>
      </dsp:nvSpPr>
      <dsp:spPr>
        <a:xfrm>
          <a:off x="0" y="3942248"/>
          <a:ext cx="6768752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2E3B7-6D99-48D1-97DE-B57337EC31E3}">
      <dsp:nvSpPr>
        <dsp:cNvPr id="0" name=""/>
        <dsp:cNvSpPr/>
      </dsp:nvSpPr>
      <dsp:spPr>
        <a:xfrm>
          <a:off x="338437" y="3647048"/>
          <a:ext cx="4738126" cy="59040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90" tIns="0" rIns="17909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Воля</a:t>
          </a:r>
          <a:endParaRPr lang="ru-RU" sz="2000" kern="1200" dirty="0"/>
        </a:p>
      </dsp:txBody>
      <dsp:txXfrm>
        <a:off x="367258" y="3675869"/>
        <a:ext cx="4680484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89F9D-BC0B-4DB9-A4B3-2E09974C8E75}">
      <dsp:nvSpPr>
        <dsp:cNvPr id="0" name=""/>
        <dsp:cNvSpPr/>
      </dsp:nvSpPr>
      <dsp:spPr>
        <a:xfrm>
          <a:off x="2359229" y="368869"/>
          <a:ext cx="4766925" cy="476692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Социальные институты</a:t>
          </a:r>
          <a:endParaRPr lang="ru-RU" sz="2400" kern="1200" dirty="0"/>
        </a:p>
      </dsp:txBody>
      <dsp:txXfrm>
        <a:off x="4871512" y="1379003"/>
        <a:ext cx="1702473" cy="1418727"/>
      </dsp:txXfrm>
    </dsp:sp>
    <dsp:sp modelId="{4375BB05-93A2-4B44-84FB-020D67EB0F9C}">
      <dsp:nvSpPr>
        <dsp:cNvPr id="0" name=""/>
        <dsp:cNvSpPr/>
      </dsp:nvSpPr>
      <dsp:spPr>
        <a:xfrm>
          <a:off x="2261053" y="539116"/>
          <a:ext cx="4766925" cy="4766925"/>
        </a:xfrm>
        <a:prstGeom prst="pie">
          <a:avLst>
            <a:gd name="adj1" fmla="val 1800000"/>
            <a:gd name="adj2" fmla="val 900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Саморазвитие</a:t>
          </a:r>
          <a:endParaRPr lang="ru-RU" sz="2400" kern="1200" dirty="0"/>
        </a:p>
      </dsp:txBody>
      <dsp:txXfrm>
        <a:off x="3396035" y="3631943"/>
        <a:ext cx="2553709" cy="1248480"/>
      </dsp:txXfrm>
    </dsp:sp>
    <dsp:sp modelId="{A1B3052C-A661-44CA-AD8D-79BB62A1B489}">
      <dsp:nvSpPr>
        <dsp:cNvPr id="0" name=""/>
        <dsp:cNvSpPr/>
      </dsp:nvSpPr>
      <dsp:spPr>
        <a:xfrm>
          <a:off x="2162877" y="368869"/>
          <a:ext cx="4766925" cy="4766925"/>
        </a:xfrm>
        <a:prstGeom prst="pie">
          <a:avLst>
            <a:gd name="adj1" fmla="val 9000000"/>
            <a:gd name="adj2" fmla="val 1620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Генетика</a:t>
          </a:r>
          <a:endParaRPr lang="ru-RU" sz="2400" kern="1200" dirty="0"/>
        </a:p>
      </dsp:txBody>
      <dsp:txXfrm>
        <a:off x="2715046" y="1379003"/>
        <a:ext cx="1702473" cy="1418727"/>
      </dsp:txXfrm>
    </dsp:sp>
    <dsp:sp modelId="{DCC6D939-0196-4B96-9382-9693FF26B6AA}">
      <dsp:nvSpPr>
        <dsp:cNvPr id="0" name=""/>
        <dsp:cNvSpPr/>
      </dsp:nvSpPr>
      <dsp:spPr>
        <a:xfrm>
          <a:off x="2064527" y="73773"/>
          <a:ext cx="5357115" cy="5357115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50E087-7CC8-433A-A405-B874E2839BEA}">
      <dsp:nvSpPr>
        <dsp:cNvPr id="0" name=""/>
        <dsp:cNvSpPr/>
      </dsp:nvSpPr>
      <dsp:spPr>
        <a:xfrm>
          <a:off x="1965958" y="243719"/>
          <a:ext cx="5357115" cy="5357115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8BFA3-E021-4727-9957-6A13597FF6DF}">
      <dsp:nvSpPr>
        <dsp:cNvPr id="0" name=""/>
        <dsp:cNvSpPr/>
      </dsp:nvSpPr>
      <dsp:spPr>
        <a:xfrm>
          <a:off x="1867388" y="73773"/>
          <a:ext cx="5357115" cy="5357115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3EFEED-60AB-4106-848D-A98C2A62027C}">
      <dsp:nvSpPr>
        <dsp:cNvPr id="0" name=""/>
        <dsp:cNvSpPr/>
      </dsp:nvSpPr>
      <dsp:spPr>
        <a:xfrm rot="5400000">
          <a:off x="-139722" y="145549"/>
          <a:ext cx="931484" cy="652038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1</a:t>
          </a:r>
          <a:endParaRPr lang="ru-RU" sz="2000" b="1" kern="1200" dirty="0"/>
        </a:p>
      </dsp:txBody>
      <dsp:txXfrm rot="-5400000">
        <a:off x="1" y="331845"/>
        <a:ext cx="652038" cy="279446"/>
      </dsp:txXfrm>
    </dsp:sp>
    <dsp:sp modelId="{A3BFACAC-FA86-4A0B-9CB9-62A856F0F702}">
      <dsp:nvSpPr>
        <dsp:cNvPr id="0" name=""/>
        <dsp:cNvSpPr/>
      </dsp:nvSpPr>
      <dsp:spPr>
        <a:xfrm rot="5400000">
          <a:off x="3803547" y="-3145681"/>
          <a:ext cx="605783" cy="690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взятие одного звука</a:t>
          </a:r>
          <a:endParaRPr lang="ru-RU" sz="2000" kern="1200" dirty="0"/>
        </a:p>
      </dsp:txBody>
      <dsp:txXfrm rot="-5400000">
        <a:off x="652038" y="35400"/>
        <a:ext cx="6879229" cy="546639"/>
      </dsp:txXfrm>
    </dsp:sp>
    <dsp:sp modelId="{73FA5047-853E-4758-A13B-1FFA044E1C67}">
      <dsp:nvSpPr>
        <dsp:cNvPr id="0" name=""/>
        <dsp:cNvSpPr/>
      </dsp:nvSpPr>
      <dsp:spPr>
        <a:xfrm rot="5400000">
          <a:off x="-139722" y="979435"/>
          <a:ext cx="931484" cy="652038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2</a:t>
          </a:r>
          <a:endParaRPr lang="ru-RU" sz="2000" b="1" kern="1200" dirty="0"/>
        </a:p>
      </dsp:txBody>
      <dsp:txXfrm rot="-5400000">
        <a:off x="1" y="1165731"/>
        <a:ext cx="652038" cy="279446"/>
      </dsp:txXfrm>
    </dsp:sp>
    <dsp:sp modelId="{1201FE25-CCD1-4D28-B483-9C744DA4CF14}">
      <dsp:nvSpPr>
        <dsp:cNvPr id="0" name=""/>
        <dsp:cNvSpPr/>
      </dsp:nvSpPr>
      <dsp:spPr>
        <a:xfrm rot="5400000">
          <a:off x="3803707" y="-2311955"/>
          <a:ext cx="605464" cy="690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мелизмы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репетиции</a:t>
          </a:r>
          <a:endParaRPr lang="ru-RU" sz="2000" kern="1200" dirty="0"/>
        </a:p>
      </dsp:txBody>
      <dsp:txXfrm rot="-5400000">
        <a:off x="652039" y="869269"/>
        <a:ext cx="6879245" cy="546352"/>
      </dsp:txXfrm>
    </dsp:sp>
    <dsp:sp modelId="{60458801-D5C3-481D-B285-30ADA0329AC4}">
      <dsp:nvSpPr>
        <dsp:cNvPr id="0" name=""/>
        <dsp:cNvSpPr/>
      </dsp:nvSpPr>
      <dsp:spPr>
        <a:xfrm rot="5400000">
          <a:off x="-139722" y="1813321"/>
          <a:ext cx="931484" cy="652038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3-4</a:t>
          </a:r>
          <a:endParaRPr lang="ru-RU" sz="2000" b="1" kern="1200" dirty="0"/>
        </a:p>
      </dsp:txBody>
      <dsp:txXfrm rot="-5400000">
        <a:off x="1" y="1999617"/>
        <a:ext cx="652038" cy="279446"/>
      </dsp:txXfrm>
    </dsp:sp>
    <dsp:sp modelId="{3960C6DA-6470-414D-B9CC-82FBCC7EF086}">
      <dsp:nvSpPr>
        <dsp:cNvPr id="0" name=""/>
        <dsp:cNvSpPr/>
      </dsp:nvSpPr>
      <dsp:spPr>
        <a:xfrm rot="5400000">
          <a:off x="3803707" y="-1478069"/>
          <a:ext cx="605464" cy="690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гаммы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арпеджио</a:t>
          </a:r>
          <a:endParaRPr lang="ru-RU" sz="2000" kern="1200" dirty="0"/>
        </a:p>
      </dsp:txBody>
      <dsp:txXfrm rot="-5400000">
        <a:off x="652039" y="1703155"/>
        <a:ext cx="6879245" cy="546352"/>
      </dsp:txXfrm>
    </dsp:sp>
    <dsp:sp modelId="{B1D898DA-6A46-459F-B62D-16D9CA15130A}">
      <dsp:nvSpPr>
        <dsp:cNvPr id="0" name=""/>
        <dsp:cNvSpPr/>
      </dsp:nvSpPr>
      <dsp:spPr>
        <a:xfrm rot="5400000">
          <a:off x="-139722" y="2647207"/>
          <a:ext cx="931484" cy="652038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5</a:t>
          </a:r>
          <a:endParaRPr lang="ru-RU" sz="2000" b="1" kern="1200" dirty="0"/>
        </a:p>
      </dsp:txBody>
      <dsp:txXfrm rot="-5400000">
        <a:off x="1" y="2833503"/>
        <a:ext cx="652038" cy="279446"/>
      </dsp:txXfrm>
    </dsp:sp>
    <dsp:sp modelId="{85FEBB6B-D315-4E61-B0D9-A6C394F89AD8}">
      <dsp:nvSpPr>
        <dsp:cNvPr id="0" name=""/>
        <dsp:cNvSpPr/>
      </dsp:nvSpPr>
      <dsp:spPr>
        <a:xfrm rot="5400000">
          <a:off x="3803707" y="-644183"/>
          <a:ext cx="605464" cy="690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двойные ноты</a:t>
          </a:r>
          <a:endParaRPr lang="ru-RU" sz="2000" kern="1200" dirty="0"/>
        </a:p>
      </dsp:txBody>
      <dsp:txXfrm rot="-5400000">
        <a:off x="652039" y="2537041"/>
        <a:ext cx="6879245" cy="546352"/>
      </dsp:txXfrm>
    </dsp:sp>
    <dsp:sp modelId="{082D1D36-3857-41ED-922B-D4376B163DD9}">
      <dsp:nvSpPr>
        <dsp:cNvPr id="0" name=""/>
        <dsp:cNvSpPr/>
      </dsp:nvSpPr>
      <dsp:spPr>
        <a:xfrm rot="5400000">
          <a:off x="-139722" y="3481093"/>
          <a:ext cx="931484" cy="652038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6</a:t>
          </a:r>
          <a:endParaRPr lang="ru-RU" sz="2000" b="1" kern="1200" dirty="0"/>
        </a:p>
      </dsp:txBody>
      <dsp:txXfrm rot="-5400000">
        <a:off x="1" y="3667389"/>
        <a:ext cx="652038" cy="279446"/>
      </dsp:txXfrm>
    </dsp:sp>
    <dsp:sp modelId="{D36B7665-D65C-43DA-9F97-57DD5B382EB2}">
      <dsp:nvSpPr>
        <dsp:cNvPr id="0" name=""/>
        <dsp:cNvSpPr/>
      </dsp:nvSpPr>
      <dsp:spPr>
        <a:xfrm rot="5400000">
          <a:off x="3803707" y="189702"/>
          <a:ext cx="605464" cy="690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аккордовая техника</a:t>
          </a:r>
          <a:endParaRPr lang="ru-RU" sz="2000" kern="1200" dirty="0"/>
        </a:p>
      </dsp:txBody>
      <dsp:txXfrm rot="-5400000">
        <a:off x="652039" y="3370926"/>
        <a:ext cx="6879245" cy="546352"/>
      </dsp:txXfrm>
    </dsp:sp>
    <dsp:sp modelId="{42C4E090-AA96-4F4B-AAFC-19DDAB86423A}">
      <dsp:nvSpPr>
        <dsp:cNvPr id="0" name=""/>
        <dsp:cNvSpPr/>
      </dsp:nvSpPr>
      <dsp:spPr>
        <a:xfrm rot="5400000">
          <a:off x="-139722" y="4314979"/>
          <a:ext cx="931484" cy="652038"/>
        </a:xfrm>
        <a:prstGeom prst="chevron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7</a:t>
          </a:r>
          <a:endParaRPr lang="ru-RU" sz="2000" b="1" kern="1200" dirty="0"/>
        </a:p>
      </dsp:txBody>
      <dsp:txXfrm rot="-5400000">
        <a:off x="1" y="4501275"/>
        <a:ext cx="652038" cy="279446"/>
      </dsp:txXfrm>
    </dsp:sp>
    <dsp:sp modelId="{D7999969-0A15-404E-A1DA-C3E3D2A692EC}">
      <dsp:nvSpPr>
        <dsp:cNvPr id="0" name=""/>
        <dsp:cNvSpPr/>
      </dsp:nvSpPr>
      <dsp:spPr>
        <a:xfrm rot="5400000">
          <a:off x="3803707" y="1023588"/>
          <a:ext cx="605464" cy="690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переносы руки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скачки</a:t>
          </a:r>
          <a:endParaRPr lang="ru-RU" sz="2000" kern="1200" dirty="0"/>
        </a:p>
      </dsp:txBody>
      <dsp:txXfrm rot="-5400000">
        <a:off x="652039" y="4204812"/>
        <a:ext cx="6879245" cy="5463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F3E899-2E6D-4910-92FC-2307C788A211}">
      <dsp:nvSpPr>
        <dsp:cNvPr id="0" name=""/>
        <dsp:cNvSpPr/>
      </dsp:nvSpPr>
      <dsp:spPr>
        <a:xfrm>
          <a:off x="3756250" y="2050589"/>
          <a:ext cx="2741380" cy="2741380"/>
        </a:xfrm>
        <a:prstGeom prst="gear9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Моторные навыки</a:t>
          </a:r>
          <a:endParaRPr lang="ru-RU" sz="2700" kern="1200" dirty="0"/>
        </a:p>
      </dsp:txBody>
      <dsp:txXfrm>
        <a:off x="4307389" y="2692744"/>
        <a:ext cx="1639102" cy="1409126"/>
      </dsp:txXfrm>
    </dsp:sp>
    <dsp:sp modelId="{D0C6255A-8EEB-497D-822B-13CCAE47A55A}">
      <dsp:nvSpPr>
        <dsp:cNvPr id="0" name=""/>
        <dsp:cNvSpPr/>
      </dsp:nvSpPr>
      <dsp:spPr>
        <a:xfrm>
          <a:off x="1669569" y="800104"/>
          <a:ext cx="2724553" cy="2740423"/>
        </a:xfrm>
        <a:prstGeom prst="gear6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Психофизио</a:t>
          </a:r>
          <a:r>
            <a:rPr lang="ru-RU" sz="1800" kern="1200" dirty="0" smtClean="0"/>
            <a:t>-логические качества </a:t>
          </a:r>
          <a:endParaRPr lang="ru-RU" sz="1800" kern="1200" dirty="0"/>
        </a:p>
      </dsp:txBody>
      <dsp:txXfrm>
        <a:off x="2355483" y="1492505"/>
        <a:ext cx="1352725" cy="1355621"/>
      </dsp:txXfrm>
    </dsp:sp>
    <dsp:sp modelId="{8D74BE49-39EC-4D40-A28C-0A78212199E6}">
      <dsp:nvSpPr>
        <dsp:cNvPr id="0" name=""/>
        <dsp:cNvSpPr/>
      </dsp:nvSpPr>
      <dsp:spPr>
        <a:xfrm>
          <a:off x="3607743" y="1682303"/>
          <a:ext cx="3371897" cy="3371897"/>
        </a:xfrm>
        <a:prstGeom prst="circularArrow">
          <a:avLst>
            <a:gd name="adj1" fmla="val 4878"/>
            <a:gd name="adj2" fmla="val 312630"/>
            <a:gd name="adj3" fmla="val 3197907"/>
            <a:gd name="adj4" fmla="val 15147771"/>
            <a:gd name="adj5" fmla="val 5691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5AE0F-B8B7-4A06-A6A7-390FEE177C03}">
      <dsp:nvSpPr>
        <dsp:cNvPr id="0" name=""/>
        <dsp:cNvSpPr/>
      </dsp:nvSpPr>
      <dsp:spPr>
        <a:xfrm>
          <a:off x="1368157" y="663854"/>
          <a:ext cx="2549483" cy="254948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414EE-053F-41E0-91E4-DC8DE798872D}" type="datetimeFigureOut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13A79-2592-45D3-95C6-A91403BCBE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016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13A79-2592-45D3-95C6-A91403BCBE0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417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CA5A9-B1B7-43DB-8644-898291BBAA62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022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D2851-76CC-433F-8E18-C56D1EB7DD65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164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C471F-0081-42A5-A1FC-E28759FFE45B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6957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79B37-741F-455C-A544-2DB7A189AD53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51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2A88C-8EC6-4F5B-916B-3B836E8573A0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752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44946-EB88-4164-B5FA-2367B034DB1C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751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E6B13-9C54-49EF-AB74-985A995E7968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750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DFB8D-9F39-4044-9FBC-F7941F7A4630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34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FCC9E-6231-4D9D-8293-9C18C6730CEF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703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9014-84CD-4379-B0D2-1AFD4B5137E7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6402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AA9E1-C907-41F8-8028-A6CCE131CB23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23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057E-6254-4A65-B25F-9B0830EAB386}" type="datetime1">
              <a:rPr lang="ru-RU" smtClean="0"/>
              <a:pPr/>
              <a:t>02.03.2017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3F375-CDE9-48F8-A89A-FA520A970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415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9224"/>
            <a:ext cx="9144000" cy="2664295"/>
          </a:xfrm>
        </p:spPr>
        <p:txBody>
          <a:bodyPr>
            <a:normAutofit/>
          </a:bodyPr>
          <a:lstStyle/>
          <a:p>
            <a:r>
              <a:rPr lang="ru-RU" sz="3200" dirty="0"/>
              <a:t>Развитие психофизиологических качеств и моторных навыков как основа исполнительской деятельности баянистов и аккордеонистов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16711" y="4747271"/>
            <a:ext cx="7560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2000" dirty="0" smtClean="0"/>
              <a:t>С.В. </a:t>
            </a:r>
            <a:r>
              <a:rPr lang="ru-RU" sz="2000" dirty="0" err="1" smtClean="0"/>
              <a:t>Бозо</a:t>
            </a:r>
            <a:endParaRPr lang="ru-RU" sz="2000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8832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Тверь</a:t>
            </a:r>
          </a:p>
          <a:p>
            <a:pPr algn="ctr"/>
            <a:r>
              <a:rPr lang="ru-RU" sz="1600" dirty="0" smtClean="0"/>
              <a:t>2017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1770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6713505"/>
            <a:ext cx="9361040" cy="144495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Моторные навыки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325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Развитие техники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37390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Постановочные упражнения и практика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539551" y="2443839"/>
            <a:ext cx="8119009" cy="2221479"/>
            <a:chOff x="539551" y="2359431"/>
            <a:chExt cx="8119009" cy="222147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539551" y="2359431"/>
              <a:ext cx="1496285" cy="2216438"/>
              <a:chOff x="323528" y="2348880"/>
              <a:chExt cx="1496285" cy="2216438"/>
            </a:xfrm>
          </p:grpSpPr>
          <p:pic>
            <p:nvPicPr>
              <p:cNvPr id="9218" name="Picture 2" descr="http://detsad81.ucoz.com/physical/osanka-rebenka.jpg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2111" r="27386"/>
              <a:stretch/>
            </p:blipFill>
            <p:spPr bwMode="auto">
              <a:xfrm>
                <a:off x="323528" y="2348880"/>
                <a:ext cx="1496285" cy="1847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323528" y="4195986"/>
                <a:ext cx="149628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Посадка</a:t>
                </a:r>
                <a:endParaRPr lang="ru-RU" dirty="0"/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2829201" y="2359431"/>
              <a:ext cx="3485597" cy="2221479"/>
              <a:chOff x="2195735" y="2348880"/>
              <a:chExt cx="3485597" cy="2221479"/>
            </a:xfrm>
          </p:grpSpPr>
          <p:pic>
            <p:nvPicPr>
              <p:cNvPr id="9220" name="Picture 4" descr="https://im1-tub-ru.yandex.net/i?id=0d3010f5e4a95d702cf4f604aea6fa23-l&amp;n=1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5" y="2348880"/>
                <a:ext cx="3485597" cy="1847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2195953" y="4201027"/>
                <a:ext cx="348537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Освоение игры обеими руками</a:t>
                </a:r>
                <a:endParaRPr lang="ru-RU" dirty="0"/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6786352" y="2359432"/>
              <a:ext cx="1872208" cy="2221478"/>
              <a:chOff x="6068432" y="2348880"/>
              <a:chExt cx="1872208" cy="2221478"/>
            </a:xfrm>
          </p:grpSpPr>
          <p:pic>
            <p:nvPicPr>
              <p:cNvPr id="9222" name="Picture 6" descr="https://olxby-ring01.akamaized.net/images_slandoby/65404729_8_1000x700_italyanskiy-meh-dlya-bayanov-i-akkordeonov-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5764"/>
              <a:stretch/>
            </p:blipFill>
            <p:spPr bwMode="auto">
              <a:xfrm>
                <a:off x="6231400" y="2348880"/>
                <a:ext cx="1473156" cy="1852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6068432" y="4201026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 smtClean="0"/>
                  <a:t>Ведение меха</a:t>
                </a:r>
                <a:endParaRPr lang="ru-RU" dirty="0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0" y="57656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Постоянная работа над элементами техники: от простых к сложным</a:t>
            </a:r>
            <a:endParaRPr lang="ru-RU" sz="24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123728" y="5301208"/>
            <a:ext cx="7020272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153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6713505"/>
            <a:ext cx="9361040" cy="144495"/>
          </a:xfrm>
          <a:prstGeom prst="rect">
            <a:avLst/>
          </a:prstGeom>
          <a:solidFill>
            <a:schemeClr val="accent3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7325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Заключение</a:t>
            </a:r>
            <a:endParaRPr lang="ru-RU" sz="28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48652910"/>
              </p:ext>
            </p:extLst>
          </p:nvPr>
        </p:nvGraphicFramePr>
        <p:xfrm>
          <a:off x="2267744" y="966023"/>
          <a:ext cx="751249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5256" y="1772816"/>
            <a:ext cx="34909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Синергичное</a:t>
            </a:r>
            <a:r>
              <a:rPr lang="ru-RU" sz="2400" dirty="0"/>
              <a:t> развитие психофизиологических качеств и моторных </a:t>
            </a:r>
            <a:endParaRPr lang="ru-RU" sz="2400" dirty="0" smtClean="0"/>
          </a:p>
          <a:p>
            <a:r>
              <a:rPr lang="ru-RU" sz="2400" dirty="0" smtClean="0"/>
              <a:t>навыков – </a:t>
            </a:r>
          </a:p>
          <a:p>
            <a:r>
              <a:rPr lang="ru-RU" sz="2400" dirty="0" smtClean="0"/>
              <a:t>фундаментальная основа </a:t>
            </a:r>
            <a:r>
              <a:rPr lang="ru-RU" sz="2400" dirty="0"/>
              <a:t>исполнительской </a:t>
            </a:r>
            <a:r>
              <a:rPr lang="ru-RU" sz="2400" dirty="0" smtClean="0"/>
              <a:t>деятельности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84591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«В здоровом теле – здоровый дух»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655775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24128" y="2825864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Спасибо за внимание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3F375-CDE9-48F8-A89A-FA520A9709E2}" type="slidenum">
              <a:rPr lang="ru-RU" smtClean="0"/>
              <a:pPr/>
              <a:t>12</a:t>
            </a:fld>
            <a:r>
              <a:rPr lang="ru-RU" dirty="0" smtClean="0"/>
              <a:t> из </a:t>
            </a:r>
            <a:endParaRPr lang="ru-RU" dirty="0"/>
          </a:p>
        </p:txBody>
      </p:sp>
      <p:pic>
        <p:nvPicPr>
          <p:cNvPr id="1154" name="Picture 130" descr="&amp;Kcy;&amp;acy;&amp;rcy;&amp;tcy;&amp;icy;&amp;ncy;&amp;kcy;&amp;icy; &amp;pcy;&amp;ocy; &amp;zcy;&amp;acy;&amp;pcy;&amp;rcy;&amp;ocy;&amp;scy;&amp;ucy; &amp;bcy;&amp;acy;&amp;yacy;&amp;n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49339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24200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219775" y="1699864"/>
            <a:ext cx="8924225" cy="3096137"/>
            <a:chOff x="219775" y="1052736"/>
            <a:chExt cx="8924225" cy="3096137"/>
          </a:xfrm>
        </p:grpSpPr>
        <p:sp>
          <p:nvSpPr>
            <p:cNvPr id="6" name="Прямоугольник 5"/>
            <p:cNvSpPr/>
            <p:nvPr/>
          </p:nvSpPr>
          <p:spPr>
            <a:xfrm rot="5400000">
              <a:off x="-68017" y="1340528"/>
              <a:ext cx="720080" cy="144495"/>
            </a:xfrm>
            <a:prstGeom prst="rect">
              <a:avLst/>
            </a:prstGeom>
            <a:solidFill>
              <a:srgbClr val="7030A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2406" y="1123029"/>
              <a:ext cx="8751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Актуальность – 3</a:t>
              </a:r>
              <a:endParaRPr lang="ru-RU" sz="2800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 rot="5400000">
              <a:off x="-60113" y="2117167"/>
              <a:ext cx="720080" cy="144495"/>
            </a:xfrm>
            <a:prstGeom prst="rect">
              <a:avLst/>
            </a:prstGeom>
            <a:solidFill>
              <a:srgbClr val="002060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 rot="5400000">
              <a:off x="-64116" y="2905240"/>
              <a:ext cx="720080" cy="144495"/>
            </a:xfrm>
            <a:prstGeom prst="rect">
              <a:avLst/>
            </a:prstGeom>
            <a:solidFill>
              <a:schemeClr val="accent6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5400000">
              <a:off x="-65959" y="3716585"/>
              <a:ext cx="720080" cy="144495"/>
            </a:xfrm>
            <a:prstGeom prst="rect">
              <a:avLst/>
            </a:prstGeom>
            <a:solidFill>
              <a:schemeClr val="accent3">
                <a:lumMod val="50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2407" y="1927804"/>
              <a:ext cx="8751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Психофизиологические качества и их развитие – 4-6</a:t>
              </a:r>
              <a:endParaRPr lang="ru-RU" sz="28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058" y="2687741"/>
              <a:ext cx="8751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Моторные навыки и их развитие – 7-10</a:t>
              </a:r>
              <a:endParaRPr lang="ru-RU" sz="28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2407" y="3527222"/>
              <a:ext cx="87515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dirty="0" smtClean="0"/>
                <a:t>Заключение – 11</a:t>
              </a:r>
              <a:endParaRPr lang="ru-RU" sz="2800" dirty="0"/>
            </a:p>
          </p:txBody>
        </p:sp>
      </p:grpSp>
      <p:sp>
        <p:nvSpPr>
          <p:cNvPr id="16" name="Заголовок 1"/>
          <p:cNvSpPr txBox="1">
            <a:spLocks/>
          </p:cNvSpPr>
          <p:nvPr/>
        </p:nvSpPr>
        <p:spPr>
          <a:xfrm>
            <a:off x="0" y="35170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/>
              <a:t>Структура презентации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3256067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1701"/>
            <a:ext cx="9144000" cy="836712"/>
          </a:xfrm>
        </p:spPr>
        <p:txBody>
          <a:bodyPr>
            <a:normAutofit/>
          </a:bodyPr>
          <a:lstStyle/>
          <a:p>
            <a:r>
              <a:rPr lang="ru-RU" sz="3000" dirty="0" smtClean="0"/>
              <a:t>Актуальность</a:t>
            </a:r>
            <a:endParaRPr lang="ru-RU" sz="3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6713505"/>
            <a:ext cx="9361040" cy="144495"/>
          </a:xfrm>
          <a:prstGeom prst="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0" y="1608060"/>
            <a:ext cx="9144000" cy="4064000"/>
            <a:chOff x="0" y="1340768"/>
            <a:chExt cx="9144000" cy="4064000"/>
          </a:xfrm>
        </p:grpSpPr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xmlns="" val="1464889786"/>
                </p:ext>
              </p:extLst>
            </p:nvPr>
          </p:nvGraphicFramePr>
          <p:xfrm>
            <a:off x="539552" y="1340768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3356992"/>
              <a:ext cx="9144000" cy="0"/>
            </a:xfrm>
            <a:prstGeom prst="line">
              <a:avLst/>
            </a:prstGeom>
            <a:ln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763712" y="2942348"/>
              <a:ext cx="21602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Музыкальное мастерство</a:t>
              </a:r>
              <a:endParaRPr lang="ru-RU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34241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Психофизиологические качества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6713505"/>
            <a:ext cx="9361040" cy="144495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7325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Мышление</a:t>
            </a:r>
            <a:endParaRPr lang="ru-RU" sz="28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443007" y="1871292"/>
            <a:ext cx="8233449" cy="2245280"/>
            <a:chOff x="443007" y="1772816"/>
            <a:chExt cx="8233449" cy="2245280"/>
          </a:xfrm>
        </p:grpSpPr>
        <p:pic>
          <p:nvPicPr>
            <p:cNvPr id="2050" name="Picture 2" descr="&amp;vcy;&amp;icy;&amp;dcy;&amp;ycy; &amp;mcy;&amp;ycy;&amp;shcy;&amp;lcy;&amp;iecy;&amp;ncy;&amp;icy;&amp;yacy; &amp;icy; &amp;icy;&amp;khcy; &amp;khcy;&amp;acy;&amp;rcy;&amp;acy;&amp;kcy;&amp;tcy;&amp;iecy;&amp;rcy;&amp;icy;&amp;scy;&amp;tcy;&amp;icy;&amp;kcy;&amp;acy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007" y="1772816"/>
              <a:ext cx="2806601" cy="22452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707904" y="2032361"/>
              <a:ext cx="49685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2400" dirty="0" smtClean="0"/>
                <a:t>Наглядно-действенное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2400" dirty="0" smtClean="0"/>
                <a:t>Наглядно-образное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ru-RU" sz="2400" dirty="0" smtClean="0"/>
                <a:t>Словесно-логическое</a:t>
              </a:r>
              <a:endParaRPr lang="ru-RU" sz="2400" dirty="0"/>
            </a:p>
          </p:txBody>
        </p:sp>
      </p:grpSp>
      <p:cxnSp>
        <p:nvCxnSpPr>
          <p:cNvPr id="10" name="Прямая со стрелкой 9"/>
          <p:cNvCxnSpPr/>
          <p:nvPr/>
        </p:nvCxnSpPr>
        <p:spPr>
          <a:xfrm>
            <a:off x="7740352" y="2116769"/>
            <a:ext cx="0" cy="2143819"/>
          </a:xfrm>
          <a:prstGeom prst="straightConnector1">
            <a:avLst/>
          </a:prstGeom>
          <a:ln w="254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123728" y="4941168"/>
            <a:ext cx="702027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1520" y="5194066"/>
            <a:ext cx="8892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«Музыкальное мышление» </a:t>
            </a:r>
          </a:p>
          <a:p>
            <a:r>
              <a:rPr lang="ru-RU" sz="2400" dirty="0" smtClean="0"/>
              <a:t>( </a:t>
            </a:r>
            <a:r>
              <a:rPr lang="ru-RU" sz="2400" dirty="0" err="1" smtClean="0"/>
              <a:t>аппликатурно-позиционное</a:t>
            </a:r>
            <a:r>
              <a:rPr lang="ru-RU" sz="2400" dirty="0" smtClean="0"/>
              <a:t> </a:t>
            </a:r>
            <a:r>
              <a:rPr lang="ru-RU" sz="2400" dirty="0" smtClean="0"/>
              <a:t>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33711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Психофизиологические качества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8520" y="6713505"/>
            <a:ext cx="9361040" cy="144495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7325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Другие качества и функции</a:t>
            </a:r>
            <a:endParaRPr lang="ru-RU" sz="28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3272444024"/>
              </p:ext>
            </p:extLst>
          </p:nvPr>
        </p:nvGraphicFramePr>
        <p:xfrm>
          <a:off x="539552" y="1574196"/>
          <a:ext cx="676875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9130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6713505"/>
            <a:ext cx="9361040" cy="144495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0" y="7325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Развитие психомоторных качеств</a:t>
            </a:r>
            <a:endParaRPr lang="ru-RU" sz="2800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098604846"/>
              </p:ext>
            </p:extLst>
          </p:nvPr>
        </p:nvGraphicFramePr>
        <p:xfrm>
          <a:off x="53863" y="1217227"/>
          <a:ext cx="9289032" cy="5674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11709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6713505"/>
            <a:ext cx="9361040" cy="144495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Моторные навыки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325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Техника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220486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Посадка и постановка рук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Пальцевая моторика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Приемы </a:t>
            </a:r>
            <a:r>
              <a:rPr lang="ru-RU" sz="2400" dirty="0" err="1" smtClean="0"/>
              <a:t>звукоизвлечения</a:t>
            </a:r>
            <a:endParaRPr lang="ru-RU" sz="24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/>
              <a:t>Игра мехом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3383868" y="2437407"/>
            <a:ext cx="3096344" cy="345638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6096" y="4513188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Двигательные навыки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77748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6713505"/>
            <a:ext cx="9361040" cy="144495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Моторные навыки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325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Элементы техники</a:t>
            </a:r>
            <a:endParaRPr lang="ru-RU" sz="28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4165987949"/>
              </p:ext>
            </p:extLst>
          </p:nvPr>
        </p:nvGraphicFramePr>
        <p:xfrm>
          <a:off x="899592" y="1520234"/>
          <a:ext cx="756084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0792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6713505"/>
            <a:ext cx="9361040" cy="144495"/>
          </a:xfrm>
          <a:prstGeom prst="rect">
            <a:avLst/>
          </a:prstGeom>
          <a:solidFill>
            <a:schemeClr val="accent6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pPr algn="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Моторные навыки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3250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Развитие техники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373908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Общеразвивающие упражнения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1844" y="2083665"/>
            <a:ext cx="8835137" cy="2097536"/>
            <a:chOff x="42325" y="4544195"/>
            <a:chExt cx="8835137" cy="2097536"/>
          </a:xfrm>
        </p:grpSpPr>
        <p:pic>
          <p:nvPicPr>
            <p:cNvPr id="5122" name="Picture 2" descr="C:\DICS D\HAVE TO WRITE\для мамы 2017\инфа в презу\разное 070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3495" t="23085" r="23960" b="6750"/>
            <a:stretch/>
          </p:blipFill>
          <p:spPr bwMode="auto">
            <a:xfrm>
              <a:off x="2283143" y="4549971"/>
              <a:ext cx="2088232" cy="2091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C:\DICS D\HAVE TO WRITE\для мамы 2017\инфа в презу\упражнения 006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929" t="13040" r="19573"/>
            <a:stretch/>
          </p:blipFill>
          <p:spPr bwMode="auto">
            <a:xfrm>
              <a:off x="7172022" y="4549971"/>
              <a:ext cx="1705440" cy="207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5" name="Picture 5" descr="C:\DICS D\HAVE TO WRITE\для мамы 2017\инфа в презу\упражнения 024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171" t="13702" r="11571" b="8066"/>
            <a:stretch/>
          </p:blipFill>
          <p:spPr bwMode="auto">
            <a:xfrm>
              <a:off x="4394613" y="4544195"/>
              <a:ext cx="2749175" cy="208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7" name="Picture 7" descr="C:\DICS D\HAVE TO WRITE\для мамы 2017\инфа в презу\упражнения 052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443" r="10430"/>
            <a:stretch/>
          </p:blipFill>
          <p:spPr bwMode="auto">
            <a:xfrm>
              <a:off x="42325" y="4547164"/>
              <a:ext cx="2224272" cy="2082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744867" y="4508478"/>
            <a:ext cx="7300190" cy="2113246"/>
            <a:chOff x="85206" y="4502116"/>
            <a:chExt cx="7300190" cy="2113246"/>
          </a:xfrm>
        </p:grpSpPr>
        <p:pic>
          <p:nvPicPr>
            <p:cNvPr id="5121" name="Picture 1" descr="C:\DICS D\HAVE TO WRITE\для мамы 2017\инфа в презу\разное 05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639" b="9843"/>
            <a:stretch/>
          </p:blipFill>
          <p:spPr bwMode="auto">
            <a:xfrm>
              <a:off x="85206" y="4509120"/>
              <a:ext cx="1999364" cy="209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3" name="Picture 3" descr="C:\DICS D\HAVE TO WRITE\для мамы 2017\инфа в презу\упражнения 005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188" t="20702" r="25660" b="7771"/>
            <a:stretch/>
          </p:blipFill>
          <p:spPr bwMode="auto">
            <a:xfrm>
              <a:off x="2131139" y="4522546"/>
              <a:ext cx="1800200" cy="209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8" name="Picture 8" descr="C:\DICS D\HAVE TO WRITE\для мамы 2017\инфа в презу\упражнения 036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6895" t="8669" r="20125"/>
            <a:stretch/>
          </p:blipFill>
          <p:spPr bwMode="auto">
            <a:xfrm>
              <a:off x="3969468" y="4502116"/>
              <a:ext cx="1923898" cy="20928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9" name="Picture 9" descr="C:\DICS D\HAVE TO WRITE\для мамы 2017\инфа в презу\разное 100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025" r="18361"/>
            <a:stretch/>
          </p:blipFill>
          <p:spPr bwMode="auto">
            <a:xfrm>
              <a:off x="5935712" y="4509120"/>
              <a:ext cx="1449684" cy="2106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6948264" y="1604740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Сидя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34196" y="4136925"/>
            <a:ext cx="2195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/>
              <a:t>Стоя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75079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183</Words>
  <Application>Microsoft Office PowerPoint</Application>
  <PresentationFormat>Экран (4:3)</PresentationFormat>
  <Paragraphs>77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Развитие психофизиологических качеств и моторных навыков как основа исполнительской деятельности баянистов и аккордеонистов</vt:lpstr>
      <vt:lpstr>Слайд 2</vt:lpstr>
      <vt:lpstr>Актуальность</vt:lpstr>
      <vt:lpstr>Психофизиологические качества</vt:lpstr>
      <vt:lpstr>Психофизиологические качества</vt:lpstr>
      <vt:lpstr>Слайд 6</vt:lpstr>
      <vt:lpstr>Моторные навыки</vt:lpstr>
      <vt:lpstr>Моторные навыки</vt:lpstr>
      <vt:lpstr>Моторные навыки</vt:lpstr>
      <vt:lpstr>Моторные навыки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Gene-activated bone grafts: challenges and opportunities for maxillofacial surgery</dc:title>
  <dc:creator>Ilya</dc:creator>
  <cp:lastModifiedBy>Илья</cp:lastModifiedBy>
  <cp:revision>54</cp:revision>
  <dcterms:modified xsi:type="dcterms:W3CDTF">2017-03-03T07:18:41Z</dcterms:modified>
</cp:coreProperties>
</file>