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5A00-3446-4A07-9916-67245156EAD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329F-1E01-400B-89ED-530177EE0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5A00-3446-4A07-9916-67245156EAD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329F-1E01-400B-89ED-530177EE0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5A00-3446-4A07-9916-67245156EAD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329F-1E01-400B-89ED-530177EE0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5A00-3446-4A07-9916-67245156EAD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329F-1E01-400B-89ED-530177EE0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5A00-3446-4A07-9916-67245156EAD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329F-1E01-400B-89ED-530177EE0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5A00-3446-4A07-9916-67245156EAD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329F-1E01-400B-89ED-530177EE0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5A00-3446-4A07-9916-67245156EAD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329F-1E01-400B-89ED-530177EE0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5A00-3446-4A07-9916-67245156EAD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329F-1E01-400B-89ED-530177EE0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5A00-3446-4A07-9916-67245156EAD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329F-1E01-400B-89ED-530177EE0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5A00-3446-4A07-9916-67245156EAD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329F-1E01-400B-89ED-530177EE0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5A00-3446-4A07-9916-67245156EAD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329F-1E01-400B-89ED-530177EE0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95A00-3446-4A07-9916-67245156EAD6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3329F-1E01-400B-89ED-530177EE031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«Объятия Морфея»</a:t>
            </a:r>
            <a:endParaRPr lang="ru-RU"/>
          </a:p>
        </p:txBody>
      </p:sp>
      <p:pic>
        <p:nvPicPr>
          <p:cNvPr id="1026" name="Picture 2" descr="C:\Users\Acer\Desktop\yZeZ8OHbfT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97036" y="1600200"/>
            <a:ext cx="6149928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Экран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«Объятия Морфея»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</dc:creator>
  <cp:lastModifiedBy>Acer</cp:lastModifiedBy>
  <cp:revision>1</cp:revision>
  <dcterms:created xsi:type="dcterms:W3CDTF">2019-09-28T15:15:13Z</dcterms:created>
  <dcterms:modified xsi:type="dcterms:W3CDTF">2019-09-28T15:15:46Z</dcterms:modified>
</cp:coreProperties>
</file>