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1" r:id="rId6"/>
    <p:sldId id="262" r:id="rId7"/>
    <p:sldId id="264" r:id="rId8"/>
    <p:sldId id="260" r:id="rId9"/>
    <p:sldId id="263" r:id="rId10"/>
    <p:sldId id="266" r:id="rId11"/>
    <p:sldId id="268" r:id="rId12"/>
    <p:sldId id="269" r:id="rId13"/>
    <p:sldId id="267" r:id="rId14"/>
    <p:sldId id="270" r:id="rId15"/>
    <p:sldId id="273" r:id="rId16"/>
    <p:sldId id="271" r:id="rId17"/>
    <p:sldId id="275" r:id="rId18"/>
    <p:sldId id="274" r:id="rId19"/>
    <p:sldId id="276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09" autoAdjust="0"/>
    <p:restoredTop sz="84520" autoAdjust="0"/>
  </p:normalViewPr>
  <p:slideViewPr>
    <p:cSldViewPr>
      <p:cViewPr varScale="1">
        <p:scale>
          <a:sx n="58" d="100"/>
          <a:sy n="58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899709-B183-4E01-AD53-DA55B59E6141}" type="datetimeFigureOut">
              <a:rPr lang="ru-RU" smtClean="0"/>
              <a:t>26.03.2019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12C78C-F3CD-4DFD-A96E-A2B3BAC8C4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8755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12C78C-F3CD-4DFD-A96E-A2B3BAC8C4A2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27384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25.03.2019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  <p:transition spd="slow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25.03.2019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cover/>
  </p:transition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ds04.infourok.ru/uploads/ex/08d8/00110c4f-72d65d4c/hello_html_m287e54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6979" y="-1"/>
            <a:ext cx="9380979" cy="6881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3568" y="2178913"/>
            <a:ext cx="6048672" cy="89255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Отчет по нравственно-патриотическому воспитанию в группе «</a:t>
            </a:r>
            <a:r>
              <a:rPr lang="ru-RU" sz="2400" b="1" spc="50" dirty="0" err="1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Смешарики</a:t>
            </a:r>
            <a:r>
              <a:rPr lang="ru-RU" sz="2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»</a:t>
            </a:r>
            <a:endParaRPr lang="ru-RU" sz="28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11760" y="5238882"/>
            <a:ext cx="37016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Воспитатель </a:t>
            </a:r>
            <a:r>
              <a:rPr lang="ru-RU" sz="1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Эсенджанова</a:t>
            </a:r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Т.Я.</a:t>
            </a:r>
            <a:endParaRPr lang="ru-RU" sz="1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1647566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Лейла\Desktop\сад\DSC041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238" y="1559649"/>
            <a:ext cx="2963180" cy="18594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4" name="Picture 5" descr="C:\Users\Лейла\Desktop\сад\DSC0418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242317" y="930747"/>
            <a:ext cx="3356108" cy="208823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30" y="476672"/>
            <a:ext cx="2114916" cy="29926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C:\Users\Лейла\Desktop\сад\DSC0418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555" y="3652918"/>
            <a:ext cx="3851129" cy="2448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22392" y="692696"/>
            <a:ext cx="4782078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600" b="1" i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Маме </a:t>
            </a:r>
            <a:r>
              <a:rPr lang="ru-RU" sz="3600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посвящается!</a:t>
            </a:r>
            <a:endParaRPr lang="ru-RU" sz="3600" b="1" i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8" name="Picture 2" descr="C:\Users\Лейла\Desktop\сад\DSC0418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36" y="3677671"/>
            <a:ext cx="4113092" cy="2448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655077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Лейла\Desktop\фото на патр восп\YIUW134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9" t="25824" r="5557" b="8859"/>
          <a:stretch/>
        </p:blipFill>
        <p:spPr bwMode="auto">
          <a:xfrm>
            <a:off x="2675342" y="3933056"/>
            <a:ext cx="4695595" cy="259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Лейла\Desktop\фото на патр восп\VMNV745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8" t="-1306" r="13348" b="12184"/>
          <a:stretch/>
        </p:blipFill>
        <p:spPr bwMode="auto">
          <a:xfrm>
            <a:off x="5004048" y="260648"/>
            <a:ext cx="3753069" cy="249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Лейла\Desktop\фото на патр восп\JXUT577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6139"/>
          <a:stretch/>
        </p:blipFill>
        <p:spPr bwMode="auto">
          <a:xfrm>
            <a:off x="590189" y="327035"/>
            <a:ext cx="4306287" cy="242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90189" y="2924944"/>
            <a:ext cx="9833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1905"/>
                <a:solidFill>
                  <a:schemeClr val="tx1">
                    <a:lumMod val="8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Ищем семью для домовенка Кузи !</a:t>
            </a:r>
            <a:endParaRPr lang="ru-RU" sz="3200" b="1" dirty="0">
              <a:ln w="1905"/>
              <a:solidFill>
                <a:schemeClr val="tx1">
                  <a:lumMod val="8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8331808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Лейла\Desktop\23 февраля фото\9dc57a256f62e8f43207366cdf98a1e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508621"/>
            <a:ext cx="5238750" cy="502195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Прямоугольник 2"/>
          <p:cNvSpPr/>
          <p:nvPr/>
        </p:nvSpPr>
        <p:spPr>
          <a:xfrm>
            <a:off x="1619672" y="548680"/>
            <a:ext cx="75243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3584575" algn="l"/>
              </a:tabLst>
            </a:pP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Славная летопись наших отцов и дедов !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39660" y="1484784"/>
            <a:ext cx="980012" cy="4817473"/>
          </a:xfrm>
          <a:prstGeom prst="rect">
            <a:avLst/>
          </a:prstGeom>
        </p:spPr>
        <p:txBody>
          <a:bodyPr vert="wordArtVert" wrap="none">
            <a:spAutoFit/>
          </a:bodyPr>
          <a:lstStyle/>
          <a:p>
            <a:r>
              <a:rPr lang="ru-RU" sz="4800" dirty="0"/>
              <a:t>Группа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652778" y="1420820"/>
            <a:ext cx="714811" cy="4863639"/>
          </a:xfrm>
          <a:prstGeom prst="rect">
            <a:avLst/>
          </a:prstGeom>
        </p:spPr>
        <p:txBody>
          <a:bodyPr vert="wordArtVert" wrap="none">
            <a:spAutoFit/>
          </a:bodyPr>
          <a:lstStyle/>
          <a:p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Смешарики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3613617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ds04.infourok.ru/uploads/ex/066c/000bed4b-d2edf1aa/2/640/img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8" y="475377"/>
            <a:ext cx="9138242" cy="6255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Лейла\Desktop\фото на патр восп\IMG_07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823" y="279784"/>
            <a:ext cx="4611858" cy="27692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Лейла\Desktop\фото на патр восп\IMG_075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8" y="279784"/>
            <a:ext cx="4473266" cy="27692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Лейла\Desktop\фото на патр восп\IMG_0728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9" t="19144" r="26532" b="16796"/>
          <a:stretch/>
        </p:blipFill>
        <p:spPr bwMode="auto">
          <a:xfrm>
            <a:off x="2490842" y="3212976"/>
            <a:ext cx="4558392" cy="27460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322919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C:\Users\Лейла\Desktop\фото на патр восп\патриот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07886"/>
            <a:ext cx="5784642" cy="325386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Лейла\Desktop\фото на патр восп\Фото 20.02.2018, 11 11 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435" y="2417428"/>
            <a:ext cx="3376877" cy="450250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C:\Users\Лейла\Desktop\Тамилла\20180216_1027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365104"/>
            <a:ext cx="4023444" cy="226318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63688" y="0"/>
            <a:ext cx="53405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/>
              <a:t>Эх , удаль молодецкая !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65179715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Лейла\Desktop\фото на патр восп\Фото 20.02.2018, 11 11 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0" y="2692669"/>
            <a:ext cx="4433392" cy="404497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C:\Users\Лейла\Desktop\фото на патр восп\патриот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862" y="908720"/>
            <a:ext cx="4435742" cy="5684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00700" y="139279"/>
            <a:ext cx="40949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/>
              <a:t>Три товарища…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192435386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Лейла\Desktop\фото на патр восп\UMNJ16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3048826"/>
            <a:ext cx="3684260" cy="35485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Лейла\Desktop\фото на патр восп\KWQC86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68" y="333621"/>
            <a:ext cx="3519205" cy="25329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C:\Users\Лейла\Desktop\фото на патр восп\GYUP252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44"/>
          <a:stretch/>
        </p:blipFill>
        <p:spPr bwMode="auto">
          <a:xfrm>
            <a:off x="5004048" y="2309235"/>
            <a:ext cx="3240360" cy="44987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55976" y="836712"/>
            <a:ext cx="6048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Растет смена молодая …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35505650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Лейла\Desktop\фото на патр восп\DSC0989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740647"/>
            <a:ext cx="7060401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Лейла\Desktop\фото на патр восп\DSC0984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15" y="33164"/>
            <a:ext cx="4293329" cy="262442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C:\Users\Лейла\Desktop\фото на патр восп\Фото 21.02.2019, 10 59 2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5950" r="4294" b="5686"/>
          <a:stretch/>
        </p:blipFill>
        <p:spPr bwMode="auto">
          <a:xfrm>
            <a:off x="4741444" y="33164"/>
            <a:ext cx="4107057" cy="284056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531623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Лейла\Desktop\кухня\IMG_06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726635"/>
            <a:ext cx="6480720" cy="38884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542" y="372935"/>
            <a:ext cx="2520280" cy="20054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915816" y="578385"/>
            <a:ext cx="40324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n>
                  <a:solidFill>
                    <a:schemeClr val="bg1"/>
                  </a:solidFill>
                </a:ln>
                <a:solidFill>
                  <a:schemeClr val="bg2">
                    <a:lumMod val="50000"/>
                  </a:schemeClr>
                </a:solidFill>
              </a:rPr>
              <a:t>Этот день печальный и радостный,</a:t>
            </a:r>
            <a:br>
              <a:rPr lang="ru-RU" sz="2400" dirty="0">
                <a:ln>
                  <a:solidFill>
                    <a:schemeClr val="bg1"/>
                  </a:solidFill>
                </a:ln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2400" dirty="0">
                <a:ln>
                  <a:solidFill>
                    <a:schemeClr val="bg1"/>
                  </a:solidFill>
                </a:ln>
                <a:solidFill>
                  <a:schemeClr val="bg2">
                    <a:lumMod val="50000"/>
                  </a:schemeClr>
                </a:solidFill>
              </a:rPr>
              <a:t>Этот день для нас всех памятный...</a:t>
            </a:r>
            <a:br>
              <a:rPr lang="ru-RU" sz="2400" dirty="0">
                <a:ln>
                  <a:solidFill>
                    <a:schemeClr val="bg1"/>
                  </a:solidFill>
                </a:ln>
                <a:solidFill>
                  <a:schemeClr val="bg2">
                    <a:lumMod val="50000"/>
                  </a:schemeClr>
                </a:solidFill>
              </a:rPr>
            </a:br>
            <a:endParaRPr lang="ru-RU" sz="2400" dirty="0">
              <a:ln>
                <a:solidFill>
                  <a:schemeClr val="bg1"/>
                </a:solidFill>
              </a:ln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8435" name="Picture 3" descr="C:\Users\Лейла\Desktop\фото на патр восп\DSC0993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" y="196533"/>
            <a:ext cx="3276654" cy="23582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110863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G:\смешарики цветная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6752"/>
            <a:ext cx="8315899" cy="5546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C:\Users\Лейла\Desktop\фото на патр восп\Фотограф  Антон              Сажнев             8 963 650 02 90  (104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408343"/>
            <a:ext cx="4917490" cy="403244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03648" y="116632"/>
            <a:ext cx="7466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/>
              <a:t>Спасибо за внимание !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8362228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ds04.infourok.ru/uploads/ex/066c/000bed4b-d2edf1aa/2/640/img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80997"/>
            <a:ext cx="8820472" cy="5751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2031231"/>
            <a:ext cx="8927976" cy="230832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Патриотизм –любовь к Родине ,преданность ей, ответственность и гордость за нее ,</a:t>
            </a:r>
          </a:p>
          <a:p>
            <a:pPr algn="ctr"/>
            <a:r>
              <a:rPr lang="ru-RU" sz="2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ж</a:t>
            </a:r>
            <a:r>
              <a:rPr lang="ru-RU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елание трудиться на ее  благо, беречь и умножать ее богатства – начинает формироваться</a:t>
            </a:r>
          </a:p>
          <a:p>
            <a:pPr algn="ctr"/>
            <a:r>
              <a:rPr lang="ru-RU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уже в дошкольном возрасте.</a:t>
            </a:r>
          </a:p>
        </p:txBody>
      </p:sp>
    </p:spTree>
    <p:extLst>
      <p:ext uri="{BB962C8B-B14F-4D97-AF65-F5344CB8AC3E}">
        <p14:creationId xmlns:p14="http://schemas.microsoft.com/office/powerpoint/2010/main" val="339204730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Лейла\Desktop\кухня\эфцзщвыф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992" y="1119961"/>
            <a:ext cx="4003816" cy="2557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468" y="3970822"/>
            <a:ext cx="3442416" cy="24963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C:\Users\Лейла\Desktop\кухня\QAv4K22Hdr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970821"/>
            <a:ext cx="3468684" cy="24963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50415" y="412075"/>
            <a:ext cx="7510839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 чего начинается Родина …</a:t>
            </a:r>
            <a:endParaRPr lang="ru-RU" sz="4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286357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08187" y="908720"/>
            <a:ext cx="4935813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Мы - граждане многонациональной России !</a:t>
            </a:r>
          </a:p>
        </p:txBody>
      </p:sp>
      <p:pic>
        <p:nvPicPr>
          <p:cNvPr id="4098" name="Picture 2" descr="C:\Users\Лейла\Desktop\фото на патр восп\IMG_06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14" y="3573016"/>
            <a:ext cx="3888432" cy="291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Лейла\Desktop\фото на патр восп\DSC013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781602" y="3003374"/>
            <a:ext cx="4621355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Лейла\Desktop\фото на патр восп\DSC014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51" y="263176"/>
            <a:ext cx="3809487" cy="2136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59931" y="270285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Славься, Отечество наше свободное,</a:t>
            </a:r>
          </a:p>
          <a:p>
            <a:pPr algn="r"/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Братских народов союз вековой …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08402591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apf.mail.ru/cgi-bin/readmsg?id=15535421310000000648;0;1&amp;af_preview=1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apf.mail.ru/cgi-bin/readmsg?id=15535421310000000648;0;1&amp;af_preview=1&amp;exif=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https://apf.mail.ru/cgi-bin/readmsg?id=15535421310000000648;0;1&amp;af_preview=1&amp;exif=1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https://apf.mail.ru/cgi-bin/readmsg?id=15535421310000000648;0;1&amp;af_preview=1&amp;exif=1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0" descr="https://apf.mail.ru/cgi-bin/readmsg/d0f4e005-eefb-4c66-95f5-3b97490b6777.JPG?id=15535421310000000648%3B0%3B1&amp;x-email=tamillaes%40mail.ru&amp;exif=1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31" name="Picture 11" descr="C:\Users\Лейла\Downloads\dde9ca7d-af71-4f19-804d-c250675804e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6" t="1534" r="2378"/>
          <a:stretch/>
        </p:blipFill>
        <p:spPr bwMode="auto">
          <a:xfrm>
            <a:off x="4431744" y="4112489"/>
            <a:ext cx="4570820" cy="244620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016" y="160337"/>
            <a:ext cx="3562708" cy="17821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4" name="Picture 1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125" r="2868" b="25826"/>
          <a:stretch/>
        </p:blipFill>
        <p:spPr bwMode="auto">
          <a:xfrm>
            <a:off x="392759" y="2492896"/>
            <a:ext cx="3687961" cy="338231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5" name="Picture 1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28" t="30502" r="16464" b="36292"/>
          <a:stretch/>
        </p:blipFill>
        <p:spPr bwMode="auto">
          <a:xfrm>
            <a:off x="5148064" y="2204864"/>
            <a:ext cx="3562708" cy="170441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04079" y="655954"/>
            <a:ext cx="421196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3600" b="1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Пришла Коляда – </a:t>
            </a:r>
          </a:p>
          <a:p>
            <a:r>
              <a:rPr lang="ru-RU" sz="3600" b="1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открывай ворота</a:t>
            </a:r>
            <a:r>
              <a:rPr lang="ru-RU" sz="3200" b="1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!</a:t>
            </a:r>
            <a:endParaRPr lang="ru-RU" sz="3200" b="1" dirty="0">
              <a:ln w="11430"/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0712840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Лейла\Desktop\фото на патр восп\DSC0566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92" r="-12360" b="20326"/>
          <a:stretch/>
        </p:blipFill>
        <p:spPr bwMode="auto">
          <a:xfrm>
            <a:off x="5724128" y="-10882"/>
            <a:ext cx="3816424" cy="295232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Лейла\Desktop\фото на патр восп\DSC056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908" y="3586149"/>
            <a:ext cx="4399989" cy="314096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Лейла\Desktop\фото на патр восп\Фото 19.02.2018, 15 57 5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73" y="1345900"/>
            <a:ext cx="2520280" cy="44804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9588" y="390477"/>
            <a:ext cx="51696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Масленица идет – весну ведет!</a:t>
            </a:r>
            <a:endParaRPr lang="ru-RU" sz="28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64153" y="2921302"/>
            <a:ext cx="602184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Нам на Масленицу нужно –укреплять блинами дружбу!</a:t>
            </a:r>
            <a:endParaRPr lang="ru-RU" b="1" dirty="0">
              <a:ln w="11430"/>
              <a:solidFill>
                <a:srgbClr val="FFC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6150" name="Picture 6" descr="Ð ÐÐÐÐ«Ð ÐÐÐÐÐ« ÐÐ ÐÐÐÐÐÐ¡ÐÐ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13" t="40417" r="-6395" b="-83940"/>
          <a:stretch/>
        </p:blipFill>
        <p:spPr bwMode="auto">
          <a:xfrm>
            <a:off x="3491880" y="1250244"/>
            <a:ext cx="1872000" cy="3879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191012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Лейла\Desktop\фото на патр восп\Фото 18.02.2018, 17 28 1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69" r="7298"/>
          <a:stretch/>
        </p:blipFill>
        <p:spPr bwMode="auto">
          <a:xfrm>
            <a:off x="2088008" y="3789040"/>
            <a:ext cx="5112000" cy="26282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Лейла\Desktop\фото на патр восп\Фото 18.02.2018, 17 45 3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7" t="25581" r="22817" b="18607"/>
          <a:stretch/>
        </p:blipFill>
        <p:spPr bwMode="auto">
          <a:xfrm>
            <a:off x="311737" y="914310"/>
            <a:ext cx="4332271" cy="25597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Лейла\Desktop\фото на патр восп\Фото 18.02.2018, 17 28 3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76"/>
          <a:stretch/>
        </p:blipFill>
        <p:spPr bwMode="auto">
          <a:xfrm>
            <a:off x="5305576" y="941929"/>
            <a:ext cx="3341226" cy="25321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1560" y="258301"/>
            <a:ext cx="9917982" cy="61555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b="1" i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«</a:t>
            </a:r>
            <a:r>
              <a:rPr lang="ru-RU" sz="1600" b="1" i="1" cap="all" dirty="0" err="1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>Смешарики</a:t>
            </a:r>
            <a:r>
              <a:rPr lang="ru-RU" sz="1600" b="1" i="1" cap="all" dirty="0" smtClean="0">
                <a:ln w="0"/>
                <a:effectLst>
                  <a:reflection blurRad="12700" stA="50000" endPos="50000" dist="5000" dir="5400000" sy="-100000" rotWithShape="0"/>
                </a:effectLst>
              </a:rPr>
              <a:t>» очень хотят победить в конкурсе «Лучший участок» !</a:t>
            </a:r>
          </a:p>
          <a:p>
            <a:pPr algn="r"/>
            <a:endParaRPr lang="ru-RU" sz="1600" b="1" i="1" cap="all" dirty="0">
              <a:ln w="0"/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3543154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Лейла\Desktop\фото на патр восп\DSC0982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5" r="-1" b="2629"/>
          <a:stretch/>
        </p:blipFill>
        <p:spPr bwMode="auto">
          <a:xfrm rot="5400000">
            <a:off x="1361312" y="937607"/>
            <a:ext cx="4068000" cy="283119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Лейла\Desktop\фото на патр восп\DSC098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306948"/>
            <a:ext cx="4492983" cy="252028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Лейла\Desktop\кухня\image-0-02-04-8ef2063b3f60f3374c7c21588c05c825240a151399899b0206b083295b2a9dc3-V 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52" y="4365104"/>
            <a:ext cx="1747639" cy="21778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196752"/>
            <a:ext cx="2514157" cy="287599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69302" y="620688"/>
            <a:ext cx="40895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Пасхальная выставка …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35386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Лейла\Desktop\Литературный вечер\20180406_17174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7" r="20793" b="28119"/>
          <a:stretch/>
        </p:blipFill>
        <p:spPr bwMode="auto">
          <a:xfrm>
            <a:off x="4067944" y="105544"/>
            <a:ext cx="4698653" cy="345638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Лейла\Desktop\Литературный вечер\20180406_17143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9" t="36338" r="16545" b="28025"/>
          <a:stretch/>
        </p:blipFill>
        <p:spPr bwMode="auto">
          <a:xfrm>
            <a:off x="4822703" y="3765376"/>
            <a:ext cx="3164686" cy="2915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Лейла\Desktop\Литературный вечер\20180406_16550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51" t="29388" r="26184" b="42042"/>
          <a:stretch/>
        </p:blipFill>
        <p:spPr bwMode="auto">
          <a:xfrm>
            <a:off x="971541" y="150768"/>
            <a:ext cx="2447250" cy="394161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192" y="70128"/>
            <a:ext cx="740524" cy="24264332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ru-RU" sz="3200" i="1" dirty="0" smtClean="0">
                <a:solidFill>
                  <a:schemeClr val="accent3">
                    <a:lumMod val="50000"/>
                  </a:schemeClr>
                </a:solidFill>
              </a:rPr>
              <a:t>Литературная</a:t>
            </a:r>
            <a:r>
              <a:rPr lang="ru-RU" sz="3200" i="1" dirty="0" smtClean="0"/>
              <a:t> гостиная встречает гостей </a:t>
            </a:r>
            <a:endParaRPr lang="ru-RU" sz="3200" i="1" dirty="0"/>
          </a:p>
        </p:txBody>
      </p:sp>
      <p:sp>
        <p:nvSpPr>
          <p:cNvPr id="3" name="TextBox 2"/>
          <p:cNvSpPr txBox="1"/>
          <p:nvPr/>
        </p:nvSpPr>
        <p:spPr>
          <a:xfrm>
            <a:off x="3156154" y="353960"/>
            <a:ext cx="879536" cy="5717483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ru-RU" sz="4000" i="1" dirty="0">
                <a:solidFill>
                  <a:schemeClr val="accent3">
                    <a:lumMod val="50000"/>
                  </a:schemeClr>
                </a:solidFill>
              </a:rPr>
              <a:t>г</a:t>
            </a:r>
            <a:r>
              <a:rPr lang="ru-RU" sz="4000" i="1" dirty="0" smtClean="0">
                <a:solidFill>
                  <a:schemeClr val="accent3">
                    <a:lumMod val="50000"/>
                  </a:schemeClr>
                </a:solidFill>
              </a:rPr>
              <a:t>остиная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364119" y="3785354"/>
            <a:ext cx="497316" cy="2906180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r>
              <a:rPr lang="ru-RU" i="1" dirty="0" smtClean="0">
                <a:solidFill>
                  <a:schemeClr val="accent1">
                    <a:lumMod val="75000"/>
                  </a:schemeClr>
                </a:solidFill>
              </a:rPr>
              <a:t>встречает</a:t>
            </a:r>
            <a:endParaRPr lang="ru-RU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55976" y="4221088"/>
            <a:ext cx="532133" cy="2425107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ru-RU" sz="2000" i="1" dirty="0" smtClean="0">
                <a:solidFill>
                  <a:schemeClr val="accent1">
                    <a:lumMod val="75000"/>
                  </a:schemeClr>
                </a:solidFill>
              </a:rPr>
              <a:t>гостей</a:t>
            </a:r>
            <a:endParaRPr lang="ru-RU" sz="20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2" name="Picture 3" descr="C:\Users\Лейла\Desktop\Тамилла\empty164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16" y="4362402"/>
            <a:ext cx="2557616" cy="1690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407105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1021</TotalTime>
  <Words>155</Words>
  <Application>Microsoft Office PowerPoint</Application>
  <PresentationFormat>Экран (4:3)</PresentationFormat>
  <Paragraphs>30</Paragraphs>
  <Slides>19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Апекс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Лейла</dc:creator>
  <cp:lastModifiedBy>Лейла</cp:lastModifiedBy>
  <cp:revision>36</cp:revision>
  <dcterms:created xsi:type="dcterms:W3CDTF">2019-03-20T17:32:37Z</dcterms:created>
  <dcterms:modified xsi:type="dcterms:W3CDTF">2019-03-26T10:37:18Z</dcterms:modified>
</cp:coreProperties>
</file>