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9" r:id="rId4"/>
    <p:sldId id="273" r:id="rId5"/>
    <p:sldId id="267" r:id="rId6"/>
    <p:sldId id="270" r:id="rId7"/>
    <p:sldId id="274" r:id="rId8"/>
    <p:sldId id="257" r:id="rId9"/>
    <p:sldId id="271" r:id="rId10"/>
    <p:sldId id="275" r:id="rId11"/>
    <p:sldId id="260" r:id="rId12"/>
    <p:sldId id="272" r:id="rId13"/>
    <p:sldId id="276" r:id="rId14"/>
    <p:sldId id="262" r:id="rId15"/>
    <p:sldId id="263" r:id="rId16"/>
    <p:sldId id="264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E97"/>
    <a:srgbClr val="305480"/>
    <a:srgbClr val="28466A"/>
    <a:srgbClr val="2A4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74" autoAdjust="0"/>
    <p:restoredTop sz="94660"/>
  </p:normalViewPr>
  <p:slideViewPr>
    <p:cSldViewPr>
      <p:cViewPr varScale="1">
        <p:scale>
          <a:sx n="75" d="100"/>
          <a:sy n="75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D8DC-2DA9-4E4E-BD70-A5152DED310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C543-3507-4FEF-B13C-5B9935794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D8DC-2DA9-4E4E-BD70-A5152DED310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C543-3507-4FEF-B13C-5B9935794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D8DC-2DA9-4E4E-BD70-A5152DED310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C543-3507-4FEF-B13C-5B9935794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D8DC-2DA9-4E4E-BD70-A5152DED310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C543-3507-4FEF-B13C-5B9935794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D8DC-2DA9-4E4E-BD70-A5152DED310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C543-3507-4FEF-B13C-5B9935794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D8DC-2DA9-4E4E-BD70-A5152DED310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C543-3507-4FEF-B13C-5B9935794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D8DC-2DA9-4E4E-BD70-A5152DED310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C543-3507-4FEF-B13C-5B9935794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D8DC-2DA9-4E4E-BD70-A5152DED310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C543-3507-4FEF-B13C-5B9935794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D8DC-2DA9-4E4E-BD70-A5152DED310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C543-3507-4FEF-B13C-5B9935794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D8DC-2DA9-4E4E-BD70-A5152DED310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C543-3507-4FEF-B13C-5B9935794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D8DC-2DA9-4E4E-BD70-A5152DED310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C543-3507-4FEF-B13C-5B9935794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CD8DC-2DA9-4E4E-BD70-A5152DED310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EC543-3507-4FEF-B13C-5B9935794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50337"/>
            <a:ext cx="7772400" cy="1470025"/>
          </a:xfr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А.С. Пушкин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«Сказка о рыбаке и рыбке»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5013176"/>
            <a:ext cx="3528392" cy="151216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1800" b="1" i="1" dirty="0" err="1" smtClean="0">
                <a:solidFill>
                  <a:schemeClr val="accent2">
                    <a:lumMod val="50000"/>
                  </a:schemeClr>
                </a:solidFill>
              </a:rPr>
              <a:t>Солоусова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</a:rPr>
              <a:t> Ю.Б.</a:t>
            </a:r>
          </a:p>
          <a:p>
            <a:pPr algn="l"/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</a:rPr>
              <a:t>у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</a:rPr>
              <a:t>читель нач. классов </a:t>
            </a:r>
          </a:p>
          <a:p>
            <a:pPr algn="l"/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</a:rPr>
              <a:t>ГОУ Школы № 429 </a:t>
            </a:r>
          </a:p>
          <a:p>
            <a:pPr algn="l"/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</a:rPr>
              <a:t>м. Героя РФ М. Ю. </a:t>
            </a:r>
            <a:r>
              <a:rPr lang="ru-RU" sz="1800" b="1" i="1" dirty="0" err="1" smtClean="0">
                <a:solidFill>
                  <a:schemeClr val="accent2">
                    <a:lumMod val="50000"/>
                  </a:schemeClr>
                </a:solidFill>
              </a:rPr>
              <a:t>Малофеева</a:t>
            </a:r>
            <a:endParaRPr lang="ru-RU" sz="18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endParaRPr lang="ru-RU" sz="18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</a:rPr>
              <a:t>Г. Санкт-Петербург</a:t>
            </a:r>
            <a:endParaRPr lang="ru-RU" sz="1800" b="1" i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Ильин\Мои документы\Солоусова Ю.Б\рисунки\Пушк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564" y="2492896"/>
            <a:ext cx="3113531" cy="3663725"/>
          </a:xfrm>
          <a:prstGeom prst="rect">
            <a:avLst/>
          </a:prstGeom>
          <a:noFill/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06" y="2564640"/>
            <a:ext cx="3318821" cy="20023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://4.bp.blogspot.com/_WQUQWc9EGX0/TPr3AhfZtxI/AAAAAAAACDg/TCdMKKbZjF8/s1600/0009.gif"/>
          <p:cNvSpPr>
            <a:spLocks noChangeAspect="1" noChangeArrowheads="1"/>
          </p:cNvSpPr>
          <p:nvPr/>
        </p:nvSpPr>
        <p:spPr bwMode="auto">
          <a:xfrm>
            <a:off x="371598" y="4316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4.bp.blogspot.com/_WQUQWc9EGX0/TPr3AhfZtxI/AAAAAAAACDg/TCdMKKbZjF8/s1600/0009.gif"/>
          <p:cNvSpPr>
            <a:spLocks noChangeAspect="1" noChangeArrowheads="1"/>
          </p:cNvSpPr>
          <p:nvPr/>
        </p:nvSpPr>
        <p:spPr bwMode="auto">
          <a:xfrm>
            <a:off x="523998" y="5840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4.bp.blogspot.com/_WQUQWc9EGX0/TPr3AhfZtxI/AAAAAAAACDg/TCdMKKbZjF8/s1600/000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56" y="642918"/>
            <a:ext cx="5667375" cy="5200650"/>
          </a:xfrm>
          <a:prstGeom prst="rect">
            <a:avLst/>
          </a:prstGeom>
          <a:ln w="5715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Управляющая кнопка: настраиваемая 9">
            <a:hlinkClick r:id="rId3" action="ppaction://hlinksldjump" highlightClick="1"/>
          </p:cNvPr>
          <p:cNvSpPr/>
          <p:nvPr/>
        </p:nvSpPr>
        <p:spPr>
          <a:xfrm>
            <a:off x="357158" y="5572140"/>
            <a:ext cx="1214446" cy="685226"/>
          </a:xfrm>
          <a:prstGeom prst="actionButtonBlank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  <a:beve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freezing" dir="t"/>
          </a:scene3d>
          <a:sp3d extrusionH="76200" prstMaterial="metal">
            <a:bevelT w="196850" h="203200" prst="artDeco"/>
            <a:bevelB prst="angle"/>
            <a:extrusionClr>
              <a:srgbClr val="00B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Назад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4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7182544" cy="2003625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Где жил старик со своею старухой из </a:t>
            </a:r>
            <a:r>
              <a:rPr lang="ru-RU" sz="36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«Сказки о </a:t>
            </a:r>
            <a:r>
              <a:rPr lang="ru-RU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рыбаке и </a:t>
            </a:r>
            <a:r>
              <a:rPr lang="ru-RU" sz="36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рыбке»?</a:t>
            </a:r>
            <a:endParaRPr lang="ru-RU" sz="36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86512" y="4857760"/>
            <a:ext cx="2160240" cy="11521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 </a:t>
            </a:r>
            <a:r>
              <a:rPr lang="ru-RU" sz="2400" b="1" dirty="0" smtClean="0">
                <a:solidFill>
                  <a:srgbClr val="FF0000"/>
                </a:solidFill>
              </a:rPr>
              <a:t>землянке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15074" y="2643182"/>
            <a:ext cx="2160240" cy="11521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 </a:t>
            </a:r>
            <a:r>
              <a:rPr lang="ru-RU" sz="2400" b="1" dirty="0" smtClean="0">
                <a:solidFill>
                  <a:srgbClr val="FF0000"/>
                </a:solidFill>
              </a:rPr>
              <a:t>избушке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5143512"/>
            <a:ext cx="2160240" cy="11521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 </a:t>
            </a:r>
            <a:r>
              <a:rPr lang="ru-RU" sz="2400" b="1" dirty="0" smtClean="0">
                <a:solidFill>
                  <a:srgbClr val="FF0000"/>
                </a:solidFill>
              </a:rPr>
              <a:t>коттедже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2" y="2857496"/>
            <a:ext cx="2160240" cy="11521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 </a:t>
            </a:r>
            <a:r>
              <a:rPr lang="ru-RU" sz="2400" b="1" dirty="0" smtClean="0">
                <a:solidFill>
                  <a:srgbClr val="FF0000"/>
                </a:solidFill>
              </a:rPr>
              <a:t>шалаше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16" y="2857496"/>
            <a:ext cx="2500330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6572264" y="5143512"/>
            <a:ext cx="1643074" cy="714380"/>
          </a:xfrm>
          <a:prstGeom prst="roundRect">
            <a:avLst/>
          </a:prstGeom>
          <a:solidFill>
            <a:schemeClr val="bg2">
              <a:lumMod val="20000"/>
              <a:lumOff val="80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857224" y="3143248"/>
            <a:ext cx="1643074" cy="642942"/>
          </a:xfrm>
          <a:prstGeom prst="roundRect">
            <a:avLst/>
          </a:prstGeom>
          <a:solidFill>
            <a:schemeClr val="bg2">
              <a:lumMod val="20000"/>
              <a:lumOff val="80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6572264" y="2928934"/>
            <a:ext cx="1643074" cy="642942"/>
          </a:xfrm>
          <a:prstGeom prst="roundRect">
            <a:avLst/>
          </a:prstGeom>
          <a:solidFill>
            <a:schemeClr val="bg2">
              <a:lumMod val="20000"/>
              <a:lumOff val="80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hlinkClick r:id="rId4" action="ppaction://hlinksldjump"/>
          </p:cNvPr>
          <p:cNvSpPr/>
          <p:nvPr/>
        </p:nvSpPr>
        <p:spPr>
          <a:xfrm>
            <a:off x="928662" y="5429264"/>
            <a:ext cx="1643074" cy="642942"/>
          </a:xfrm>
          <a:prstGeom prst="roundRect">
            <a:avLst/>
          </a:prstGeom>
          <a:solidFill>
            <a:schemeClr val="bg2">
              <a:lumMod val="20000"/>
              <a:lumOff val="80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42852"/>
            <a:ext cx="6259708" cy="30003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2" y="2428868"/>
            <a:ext cx="5066928" cy="3977538"/>
          </a:xfrm>
          <a:prstGeom prst="rect">
            <a:avLst/>
          </a:prstGeom>
        </p:spPr>
      </p:pic>
      <p:sp>
        <p:nvSpPr>
          <p:cNvPr id="5" name="Управляющая кнопка: настраиваемая 4">
            <a:hlinkClick r:id="rId4" action="ppaction://hlinksldjump" highlightClick="1"/>
          </p:cNvPr>
          <p:cNvSpPr/>
          <p:nvPr/>
        </p:nvSpPr>
        <p:spPr>
          <a:xfrm>
            <a:off x="1071538" y="5643578"/>
            <a:ext cx="1214446" cy="685226"/>
          </a:xfrm>
          <a:prstGeom prst="actionButtonBlank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  <a:beve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freezing" dir="t"/>
          </a:scene3d>
          <a:sp3d extrusionH="76200" prstMaterial="metal">
            <a:bevelT w="196850" h="203200" prst="artDeco"/>
            <a:bevelB prst="angle"/>
            <a:extrusionClr>
              <a:srgbClr val="00B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Далее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63287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://4.bp.blogspot.com/_WQUQWc9EGX0/TPr3AhfZtxI/AAAAAAAACDg/TCdMKKbZjF8/s1600/0009.gif"/>
          <p:cNvSpPr>
            <a:spLocks noChangeAspect="1" noChangeArrowheads="1"/>
          </p:cNvSpPr>
          <p:nvPr/>
        </p:nvSpPr>
        <p:spPr bwMode="auto">
          <a:xfrm>
            <a:off x="371598" y="4316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4.bp.blogspot.com/_WQUQWc9EGX0/TPr3AhfZtxI/AAAAAAAACDg/TCdMKKbZjF8/s1600/0009.gif"/>
          <p:cNvSpPr>
            <a:spLocks noChangeAspect="1" noChangeArrowheads="1"/>
          </p:cNvSpPr>
          <p:nvPr/>
        </p:nvSpPr>
        <p:spPr bwMode="auto">
          <a:xfrm>
            <a:off x="523998" y="5840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4.bp.blogspot.com/_WQUQWc9EGX0/TPr3AhfZtxI/AAAAAAAACDg/TCdMKKbZjF8/s1600/000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56" y="642918"/>
            <a:ext cx="5667375" cy="5200650"/>
          </a:xfrm>
          <a:prstGeom prst="rect">
            <a:avLst/>
          </a:prstGeom>
          <a:ln w="5715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Управляющая кнопка: настраиваемая 9">
            <a:hlinkClick r:id="rId3" action="ppaction://hlinksldjump" highlightClick="1"/>
          </p:cNvPr>
          <p:cNvSpPr/>
          <p:nvPr/>
        </p:nvSpPr>
        <p:spPr>
          <a:xfrm>
            <a:off x="357158" y="5572140"/>
            <a:ext cx="1214446" cy="685226"/>
          </a:xfrm>
          <a:prstGeom prst="actionButtonBlank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  <a:beve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freezing" dir="t"/>
          </a:scene3d>
          <a:sp3d extrusionH="76200" prstMaterial="metal">
            <a:bevelT w="196850" h="203200" prst="artDeco"/>
            <a:bevelB prst="angle"/>
            <a:extrusionClr>
              <a:srgbClr val="00B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Назад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2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758608" cy="1366528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Bef>
                <a:spcPct val="0"/>
              </a:spcBef>
            </a:pPr>
            <a:r>
              <a:rPr lang="ru-RU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желаний старухи исполнила золотая рыбка?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0" y="2285992"/>
            <a:ext cx="2160240" cy="11521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5143512"/>
            <a:ext cx="2160240" cy="11521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57950" y="5143512"/>
            <a:ext cx="2160240" cy="11521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57950" y="2285992"/>
            <a:ext cx="2160240" cy="11521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ru-RU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31601" y="2364448"/>
            <a:ext cx="72101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  <a:endParaRPr lang="ru-RU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0" y="2714620"/>
            <a:ext cx="2872606" cy="313445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7072330" y="2571744"/>
            <a:ext cx="785818" cy="714380"/>
          </a:xfrm>
          <a:prstGeom prst="roundRect">
            <a:avLst/>
          </a:prstGeom>
          <a:solidFill>
            <a:schemeClr val="bg2">
              <a:lumMod val="20000"/>
              <a:lumOff val="80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1357290" y="2500306"/>
            <a:ext cx="857256" cy="785818"/>
          </a:xfrm>
          <a:prstGeom prst="roundRect">
            <a:avLst/>
          </a:prstGeom>
          <a:solidFill>
            <a:schemeClr val="bg2">
              <a:lumMod val="20000"/>
              <a:lumOff val="80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hlinkClick r:id="rId4" action="ppaction://hlinksldjump"/>
          </p:cNvPr>
          <p:cNvSpPr/>
          <p:nvPr/>
        </p:nvSpPr>
        <p:spPr>
          <a:xfrm>
            <a:off x="7000892" y="5286388"/>
            <a:ext cx="857256" cy="785818"/>
          </a:xfrm>
          <a:prstGeom prst="roundRect">
            <a:avLst/>
          </a:prstGeom>
          <a:solidFill>
            <a:schemeClr val="bg2">
              <a:lumMod val="20000"/>
              <a:lumOff val="80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hlinkClick r:id="rId4" action="ppaction://hlinksldjump"/>
          </p:cNvPr>
          <p:cNvSpPr/>
          <p:nvPr/>
        </p:nvSpPr>
        <p:spPr>
          <a:xfrm>
            <a:off x="1357290" y="5286388"/>
            <a:ext cx="857256" cy="785818"/>
          </a:xfrm>
          <a:prstGeom prst="roundRect">
            <a:avLst/>
          </a:prstGeom>
          <a:solidFill>
            <a:schemeClr val="bg2">
              <a:lumMod val="20000"/>
              <a:lumOff val="80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42852"/>
            <a:ext cx="6259708" cy="30003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2" y="2428868"/>
            <a:ext cx="5066928" cy="3977538"/>
          </a:xfrm>
          <a:prstGeom prst="rect">
            <a:avLst/>
          </a:prstGeom>
        </p:spPr>
      </p:pic>
      <p:sp>
        <p:nvSpPr>
          <p:cNvPr id="5" name="Управляющая кнопка: настраиваемая 4">
            <a:hlinkClick r:id="rId4" action="ppaction://hlinksldjump" highlightClick="1"/>
          </p:cNvPr>
          <p:cNvSpPr/>
          <p:nvPr/>
        </p:nvSpPr>
        <p:spPr>
          <a:xfrm>
            <a:off x="1071538" y="5643578"/>
            <a:ext cx="1214446" cy="685226"/>
          </a:xfrm>
          <a:prstGeom prst="actionButtonBlank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  <a:beve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freezing" dir="t"/>
          </a:scene3d>
          <a:sp3d extrusionH="76200" prstMaterial="metal">
            <a:bevelT w="196850" h="203200" prst="artDeco"/>
            <a:bevelB prst="angle"/>
            <a:extrusionClr>
              <a:srgbClr val="00B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Далее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://4.bp.blogspot.com/_WQUQWc9EGX0/TPr3AhfZtxI/AAAAAAAACDg/TCdMKKbZjF8/s1600/0009.gif"/>
          <p:cNvSpPr>
            <a:spLocks noChangeAspect="1" noChangeArrowheads="1"/>
          </p:cNvSpPr>
          <p:nvPr/>
        </p:nvSpPr>
        <p:spPr bwMode="auto">
          <a:xfrm>
            <a:off x="371598" y="4316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4.bp.blogspot.com/_WQUQWc9EGX0/TPr3AhfZtxI/AAAAAAAACDg/TCdMKKbZjF8/s1600/0009.gif"/>
          <p:cNvSpPr>
            <a:spLocks noChangeAspect="1" noChangeArrowheads="1"/>
          </p:cNvSpPr>
          <p:nvPr/>
        </p:nvSpPr>
        <p:spPr bwMode="auto">
          <a:xfrm>
            <a:off x="523998" y="5840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4.bp.blogspot.com/_WQUQWc9EGX0/TPr3AhfZtxI/AAAAAAAACDg/TCdMKKbZjF8/s1600/000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56" y="642918"/>
            <a:ext cx="5667375" cy="5200650"/>
          </a:xfrm>
          <a:prstGeom prst="rect">
            <a:avLst/>
          </a:prstGeom>
          <a:ln w="5715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Управляющая кнопка: настраиваемая 9">
            <a:hlinkClick r:id="rId3" action="ppaction://hlinksldjump" highlightClick="1"/>
          </p:cNvPr>
          <p:cNvSpPr/>
          <p:nvPr/>
        </p:nvSpPr>
        <p:spPr>
          <a:xfrm>
            <a:off x="357158" y="5572140"/>
            <a:ext cx="1214446" cy="685226"/>
          </a:xfrm>
          <a:prstGeom prst="actionButtonBlank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  <a:beve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freezing" dir="t"/>
          </a:scene3d>
          <a:sp3d extrusionH="76200" prstMaterial="metal">
            <a:bevelT w="196850" h="203200" prst="artDeco"/>
            <a:bevelB prst="angle"/>
            <a:extrusionClr>
              <a:srgbClr val="00B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Назад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4" y="1857364"/>
            <a:ext cx="4824536" cy="48245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2656"/>
            <a:ext cx="5269846" cy="1741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128792" cy="1778540"/>
          </a:xfrm>
          <a:ln w="762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начинается</a:t>
            </a:r>
            <a:br>
              <a:rPr lang="ru-RU" sz="36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о рыбаке и рыбке»?</a:t>
            </a:r>
            <a:br>
              <a:rPr lang="ru-RU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7224" y="2714620"/>
            <a:ext cx="2286016" cy="135732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«Жили-были старик со старухой</a:t>
            </a:r>
            <a:r>
              <a:rPr lang="ru-RU" sz="2400" b="1" dirty="0" smtClean="0">
                <a:solidFill>
                  <a:srgbClr val="FF0000"/>
                </a:solidFill>
              </a:rPr>
              <a:t>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00760" y="2714620"/>
            <a:ext cx="2214578" cy="135732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«Жили-были дед да баба</a:t>
            </a:r>
            <a:r>
              <a:rPr lang="ru-RU" sz="2400" b="1" dirty="0" smtClean="0">
                <a:solidFill>
                  <a:srgbClr val="FF0000"/>
                </a:solidFill>
              </a:rPr>
              <a:t>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7224" y="4857760"/>
            <a:ext cx="2286016" cy="128588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«Жил старик со своею старухой</a:t>
            </a:r>
            <a:r>
              <a:rPr lang="ru-RU" sz="2400" b="1" dirty="0" smtClean="0">
                <a:solidFill>
                  <a:srgbClr val="FF0000"/>
                </a:solidFill>
              </a:rPr>
              <a:t>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00760" y="4857760"/>
            <a:ext cx="2286016" cy="135732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«У моря, у синего моря, где волны шумят на просторе</a:t>
            </a:r>
            <a:r>
              <a:rPr lang="ru-RU" sz="2000" b="1" dirty="0" smtClean="0">
                <a:solidFill>
                  <a:srgbClr val="FF0000"/>
                </a:solidFill>
              </a:rPr>
              <a:t>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2" y="2844500"/>
            <a:ext cx="2357454" cy="30141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1142976" y="4929198"/>
            <a:ext cx="1785950" cy="1071570"/>
          </a:xfrm>
          <a:prstGeom prst="roundRect">
            <a:avLst/>
          </a:prstGeom>
          <a:solidFill>
            <a:schemeClr val="bg2">
              <a:lumMod val="20000"/>
              <a:lumOff val="80000"/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1071538" y="2857496"/>
            <a:ext cx="1928826" cy="1143008"/>
          </a:xfrm>
          <a:prstGeom prst="roundRect">
            <a:avLst/>
          </a:prstGeom>
          <a:solidFill>
            <a:schemeClr val="bg2">
              <a:lumMod val="20000"/>
              <a:lumOff val="80000"/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hlinkClick r:id="rId4" action="ppaction://hlinksldjump"/>
          </p:cNvPr>
          <p:cNvSpPr/>
          <p:nvPr/>
        </p:nvSpPr>
        <p:spPr>
          <a:xfrm>
            <a:off x="6143636" y="2928934"/>
            <a:ext cx="1928826" cy="928694"/>
          </a:xfrm>
          <a:prstGeom prst="roundRect">
            <a:avLst/>
          </a:prstGeom>
          <a:solidFill>
            <a:schemeClr val="bg2">
              <a:lumMod val="20000"/>
              <a:lumOff val="80000"/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hlinkClick r:id="rId4" action="ppaction://hlinksldjump"/>
          </p:cNvPr>
          <p:cNvSpPr/>
          <p:nvPr/>
        </p:nvSpPr>
        <p:spPr>
          <a:xfrm>
            <a:off x="6072198" y="4929198"/>
            <a:ext cx="2071702" cy="1214446"/>
          </a:xfrm>
          <a:prstGeom prst="roundRect">
            <a:avLst/>
          </a:prstGeom>
          <a:solidFill>
            <a:schemeClr val="bg2">
              <a:lumMod val="20000"/>
              <a:lumOff val="80000"/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42852"/>
            <a:ext cx="6259708" cy="30003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2" y="2428868"/>
            <a:ext cx="5066928" cy="3977538"/>
          </a:xfrm>
          <a:prstGeom prst="rect">
            <a:avLst/>
          </a:prstGeom>
        </p:spPr>
      </p:pic>
      <p:sp>
        <p:nvSpPr>
          <p:cNvPr id="5" name="Управляющая кнопка: настраиваемая 4">
            <a:hlinkClick r:id="rId4" action="ppaction://hlinksldjump" highlightClick="1"/>
          </p:cNvPr>
          <p:cNvSpPr/>
          <p:nvPr/>
        </p:nvSpPr>
        <p:spPr>
          <a:xfrm>
            <a:off x="1071538" y="5643578"/>
            <a:ext cx="1214446" cy="685226"/>
          </a:xfrm>
          <a:prstGeom prst="actionButtonBlank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  <a:beve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freezing" dir="t"/>
          </a:scene3d>
          <a:sp3d extrusionH="76200" prstMaterial="metal">
            <a:bevelT w="196850" h="203200" prst="artDeco"/>
            <a:bevelB prst="angle"/>
            <a:extrusionClr>
              <a:srgbClr val="00B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Далее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01744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://4.bp.blogspot.com/_WQUQWc9EGX0/TPr3AhfZtxI/AAAAAAAACDg/TCdMKKbZjF8/s1600/0009.gif"/>
          <p:cNvSpPr>
            <a:spLocks noChangeAspect="1" noChangeArrowheads="1"/>
          </p:cNvSpPr>
          <p:nvPr/>
        </p:nvSpPr>
        <p:spPr bwMode="auto">
          <a:xfrm>
            <a:off x="371598" y="4316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4.bp.blogspot.com/_WQUQWc9EGX0/TPr3AhfZtxI/AAAAAAAACDg/TCdMKKbZjF8/s1600/0009.gif"/>
          <p:cNvSpPr>
            <a:spLocks noChangeAspect="1" noChangeArrowheads="1"/>
          </p:cNvSpPr>
          <p:nvPr/>
        </p:nvSpPr>
        <p:spPr bwMode="auto">
          <a:xfrm>
            <a:off x="523998" y="5840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4.bp.blogspot.com/_WQUQWc9EGX0/TPr3AhfZtxI/AAAAAAAACDg/TCdMKKbZjF8/s1600/000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56" y="642918"/>
            <a:ext cx="5667375" cy="5200650"/>
          </a:xfrm>
          <a:prstGeom prst="rect">
            <a:avLst/>
          </a:prstGeom>
          <a:ln w="5715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Управляющая кнопка: настраиваемая 9">
            <a:hlinkClick r:id="rId3" action="ppaction://hlinksldjump" highlightClick="1"/>
          </p:cNvPr>
          <p:cNvSpPr/>
          <p:nvPr/>
        </p:nvSpPr>
        <p:spPr>
          <a:xfrm>
            <a:off x="357158" y="5572140"/>
            <a:ext cx="1214446" cy="685226"/>
          </a:xfrm>
          <a:prstGeom prst="actionButtonBlank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  <a:beve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freezing" dir="t"/>
          </a:scene3d>
          <a:sp3d extrusionH="76200" prstMaterial="metal">
            <a:bevelT w="196850" h="203200" prst="artDeco"/>
            <a:bevelB prst="angle"/>
            <a:extrusionClr>
              <a:srgbClr val="00B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Назад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46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75240" cy="1800200"/>
          </a:xfrm>
          <a:ln w="762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Кем желала стать старуха </a:t>
            </a:r>
            <a:r>
              <a:rPr lang="ru-RU" sz="36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«Сказки </a:t>
            </a:r>
            <a:r>
              <a:rPr lang="ru-RU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золотой рыбке» </a:t>
            </a:r>
            <a:r>
              <a:rPr lang="ru-RU" sz="36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самой заветной своей мечте?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4348" y="2643182"/>
            <a:ext cx="2160240" cy="11521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Княгиней </a:t>
            </a:r>
            <a:r>
              <a:rPr lang="ru-RU" sz="2400" b="1" dirty="0" smtClean="0">
                <a:solidFill>
                  <a:srgbClr val="FF0000"/>
                </a:solidFill>
              </a:rPr>
              <a:t>тьмы</a:t>
            </a:r>
            <a:r>
              <a:rPr lang="ru-RU" sz="2400" dirty="0">
                <a:solidFill>
                  <a:srgbClr val="FF0000"/>
                </a:solidFill>
              </a:rPr>
              <a:t>	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388" y="2643182"/>
            <a:ext cx="2160240" cy="11521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Владычицей </a:t>
            </a:r>
            <a:r>
              <a:rPr lang="ru-RU" sz="2400" b="1" dirty="0" smtClean="0">
                <a:solidFill>
                  <a:srgbClr val="FF0000"/>
                </a:solidFill>
              </a:rPr>
              <a:t>морской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5143512"/>
            <a:ext cx="2160240" cy="11521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Царицей </a:t>
            </a:r>
            <a:r>
              <a:rPr lang="ru-RU" sz="2400" b="1" dirty="0" smtClean="0">
                <a:solidFill>
                  <a:srgbClr val="FF0000"/>
                </a:solidFill>
              </a:rPr>
              <a:t>полей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57950" y="5143512"/>
            <a:ext cx="2160240" cy="11521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Королевой </a:t>
            </a:r>
            <a:r>
              <a:rPr lang="ru-RU" sz="2400" b="1" dirty="0" smtClean="0">
                <a:solidFill>
                  <a:srgbClr val="FF0000"/>
                </a:solidFill>
              </a:rPr>
              <a:t>красоты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911" y="3071481"/>
            <a:ext cx="2587095" cy="2778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6643702" y="2857496"/>
            <a:ext cx="1785950" cy="785818"/>
          </a:xfrm>
          <a:prstGeom prst="roundRect">
            <a:avLst/>
          </a:prstGeom>
          <a:solidFill>
            <a:schemeClr val="bg2">
              <a:lumMod val="20000"/>
              <a:lumOff val="80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Click r:id="rId5" action="ppaction://hlinksldjump"/>
          </p:cNvPr>
          <p:cNvSpPr/>
          <p:nvPr/>
        </p:nvSpPr>
        <p:spPr>
          <a:xfrm>
            <a:off x="1142976" y="2857496"/>
            <a:ext cx="1428760" cy="785818"/>
          </a:xfrm>
          <a:prstGeom prst="roundRect">
            <a:avLst/>
          </a:prstGeom>
          <a:solidFill>
            <a:schemeClr val="bg2">
              <a:lumMod val="20000"/>
              <a:lumOff val="80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Click r:id="rId5" action="ppaction://hlinksldjump"/>
          </p:cNvPr>
          <p:cNvSpPr/>
          <p:nvPr/>
        </p:nvSpPr>
        <p:spPr>
          <a:xfrm>
            <a:off x="1000100" y="5214950"/>
            <a:ext cx="1500198" cy="928694"/>
          </a:xfrm>
          <a:prstGeom prst="roundRect">
            <a:avLst/>
          </a:prstGeom>
          <a:solidFill>
            <a:schemeClr val="bg2">
              <a:lumMod val="20000"/>
              <a:lumOff val="80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hlinkClick r:id="rId5" action="ppaction://hlinksldjump"/>
          </p:cNvPr>
          <p:cNvSpPr/>
          <p:nvPr/>
        </p:nvSpPr>
        <p:spPr>
          <a:xfrm>
            <a:off x="6572264" y="5286388"/>
            <a:ext cx="1785950" cy="928694"/>
          </a:xfrm>
          <a:prstGeom prst="roundRect">
            <a:avLst/>
          </a:prstGeom>
          <a:solidFill>
            <a:schemeClr val="bg2">
              <a:lumMod val="20000"/>
              <a:lumOff val="80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42852"/>
            <a:ext cx="6259708" cy="30003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2" y="2428868"/>
            <a:ext cx="5066928" cy="3977538"/>
          </a:xfrm>
          <a:prstGeom prst="rect">
            <a:avLst/>
          </a:prstGeom>
        </p:spPr>
      </p:pic>
      <p:sp>
        <p:nvSpPr>
          <p:cNvPr id="5" name="Управляющая кнопка: настраиваемая 4">
            <a:hlinkClick r:id="rId4" action="ppaction://hlinksldjump" highlightClick="1"/>
          </p:cNvPr>
          <p:cNvSpPr/>
          <p:nvPr/>
        </p:nvSpPr>
        <p:spPr>
          <a:xfrm>
            <a:off x="1071538" y="5643578"/>
            <a:ext cx="1214446" cy="685226"/>
          </a:xfrm>
          <a:prstGeom prst="actionButtonBlank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  <a:beve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freezing" dir="t"/>
          </a:scene3d>
          <a:sp3d extrusionH="76200" prstMaterial="metal">
            <a:bevelT w="196850" h="203200" prst="artDeco"/>
            <a:bevelB prst="angle"/>
            <a:extrusionClr>
              <a:srgbClr val="00B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Далее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0568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://4.bp.blogspot.com/_WQUQWc9EGX0/TPr3AhfZtxI/AAAAAAAACDg/TCdMKKbZjF8/s1600/0009.gif"/>
          <p:cNvSpPr>
            <a:spLocks noChangeAspect="1" noChangeArrowheads="1"/>
          </p:cNvSpPr>
          <p:nvPr/>
        </p:nvSpPr>
        <p:spPr bwMode="auto">
          <a:xfrm>
            <a:off x="371598" y="4316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4.bp.blogspot.com/_WQUQWc9EGX0/TPr3AhfZtxI/AAAAAAAACDg/TCdMKKbZjF8/s1600/0009.gif"/>
          <p:cNvSpPr>
            <a:spLocks noChangeAspect="1" noChangeArrowheads="1"/>
          </p:cNvSpPr>
          <p:nvPr/>
        </p:nvSpPr>
        <p:spPr bwMode="auto">
          <a:xfrm>
            <a:off x="523998" y="5840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4.bp.blogspot.com/_WQUQWc9EGX0/TPr3AhfZtxI/AAAAAAAACDg/TCdMKKbZjF8/s1600/000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56" y="642918"/>
            <a:ext cx="5667375" cy="5200650"/>
          </a:xfrm>
          <a:prstGeom prst="rect">
            <a:avLst/>
          </a:prstGeom>
          <a:ln w="5715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Управляющая кнопка: настраиваемая 9">
            <a:hlinkClick r:id="rId3" action="ppaction://hlinksldjump" highlightClick="1"/>
          </p:cNvPr>
          <p:cNvSpPr/>
          <p:nvPr/>
        </p:nvSpPr>
        <p:spPr>
          <a:xfrm>
            <a:off x="357158" y="5572140"/>
            <a:ext cx="1214446" cy="685226"/>
          </a:xfrm>
          <a:prstGeom prst="actionButtonBlank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  <a:beve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freezing" dir="t"/>
          </a:scene3d>
          <a:sp3d extrusionH="76200" prstMaterial="metal">
            <a:bevelT w="196850" h="203200" prst="artDeco"/>
            <a:bevelB prst="angle"/>
            <a:extrusionClr>
              <a:srgbClr val="00B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Назад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79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79911"/>
            <a:ext cx="7200800" cy="2308324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algn="ctr">
              <a:spcBef>
                <a:spcPct val="0"/>
              </a:spcBef>
            </a:pPr>
            <a:r>
              <a:rPr lang="ru-RU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Какую русскую народную пословицу использовал </a:t>
            </a:r>
            <a:endParaRPr lang="ru-RU" sz="3600" b="1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ctr">
              <a:spcBef>
                <a:spcPct val="0"/>
              </a:spcBef>
            </a:pPr>
            <a:r>
              <a:rPr lang="ru-RU" sz="36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А.С. Пушкин </a:t>
            </a:r>
            <a:r>
              <a:rPr lang="ru-RU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«Сказке о рыбаке и рыбке»?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48" y="2928934"/>
            <a:ext cx="2160240" cy="11521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«Не </a:t>
            </a:r>
            <a:r>
              <a:rPr lang="ru-RU" sz="2000" b="1" dirty="0">
                <a:solidFill>
                  <a:srgbClr val="FF0000"/>
                </a:solidFill>
              </a:rPr>
              <a:t>садись не в  </a:t>
            </a:r>
            <a:r>
              <a:rPr lang="ru-RU" sz="2000" b="1" dirty="0" smtClean="0">
                <a:solidFill>
                  <a:srgbClr val="FF0000"/>
                </a:solidFill>
              </a:rPr>
              <a:t>свои сани»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48" y="5143512"/>
            <a:ext cx="2214578" cy="11521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«Рыбак </a:t>
            </a:r>
            <a:r>
              <a:rPr lang="ru-RU" sz="2000" b="1" dirty="0">
                <a:solidFill>
                  <a:srgbClr val="FF0000"/>
                </a:solidFill>
              </a:rPr>
              <a:t>рыбака видит </a:t>
            </a:r>
            <a:r>
              <a:rPr lang="ru-RU" sz="2000" b="1" dirty="0" smtClean="0">
                <a:solidFill>
                  <a:srgbClr val="FF0000"/>
                </a:solidFill>
              </a:rPr>
              <a:t>издалека»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43636" y="5143512"/>
            <a:ext cx="2160240" cy="11521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«Любишь </a:t>
            </a:r>
            <a:r>
              <a:rPr lang="ru-RU" sz="2000" b="1" dirty="0">
                <a:solidFill>
                  <a:srgbClr val="FF0000"/>
                </a:solidFill>
              </a:rPr>
              <a:t>брать - люби и </a:t>
            </a:r>
            <a:r>
              <a:rPr lang="ru-RU" sz="2000" b="1" dirty="0" smtClean="0">
                <a:solidFill>
                  <a:srgbClr val="FF0000"/>
                </a:solidFill>
              </a:rPr>
              <a:t>отдать»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72198" y="2928934"/>
            <a:ext cx="2214578" cy="11521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«Без </a:t>
            </a:r>
            <a:r>
              <a:rPr lang="ru-RU" sz="2000" b="1" dirty="0">
                <a:solidFill>
                  <a:srgbClr val="FF0000"/>
                </a:solidFill>
              </a:rPr>
              <a:t>труда не вытащишь и рыбки </a:t>
            </a:r>
            <a:r>
              <a:rPr lang="ru-RU" sz="2000" b="1" dirty="0" smtClean="0">
                <a:solidFill>
                  <a:srgbClr val="FF0000"/>
                </a:solidFill>
              </a:rPr>
              <a:t>из пруда»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54" y="3000372"/>
            <a:ext cx="2318808" cy="31340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857224" y="3143248"/>
            <a:ext cx="1928826" cy="714380"/>
          </a:xfrm>
          <a:prstGeom prst="roundRect">
            <a:avLst/>
          </a:prstGeom>
          <a:solidFill>
            <a:schemeClr val="bg2">
              <a:lumMod val="20000"/>
              <a:lumOff val="80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785786" y="5214950"/>
            <a:ext cx="2071702" cy="857256"/>
          </a:xfrm>
          <a:prstGeom prst="roundRect">
            <a:avLst/>
          </a:prstGeom>
          <a:solidFill>
            <a:schemeClr val="bg2">
              <a:lumMod val="20000"/>
              <a:lumOff val="80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hlinkClick r:id="rId4" action="ppaction://hlinksldjump"/>
          </p:cNvPr>
          <p:cNvSpPr/>
          <p:nvPr/>
        </p:nvSpPr>
        <p:spPr>
          <a:xfrm>
            <a:off x="6143636" y="3071810"/>
            <a:ext cx="2071702" cy="928694"/>
          </a:xfrm>
          <a:prstGeom prst="roundRect">
            <a:avLst/>
          </a:prstGeom>
          <a:solidFill>
            <a:schemeClr val="bg2">
              <a:lumMod val="20000"/>
              <a:lumOff val="80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6215074" y="5286388"/>
            <a:ext cx="2000264" cy="857256"/>
          </a:xfrm>
          <a:prstGeom prst="roundRect">
            <a:avLst/>
          </a:prstGeom>
          <a:solidFill>
            <a:schemeClr val="bg2">
              <a:lumMod val="20000"/>
              <a:lumOff val="80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42852"/>
            <a:ext cx="6259708" cy="30003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2" y="2428868"/>
            <a:ext cx="5066928" cy="3977538"/>
          </a:xfrm>
          <a:prstGeom prst="rect">
            <a:avLst/>
          </a:prstGeom>
        </p:spPr>
      </p:pic>
      <p:sp>
        <p:nvSpPr>
          <p:cNvPr id="5" name="Управляющая кнопка: настраиваемая 4">
            <a:hlinkClick r:id="rId4" action="ppaction://hlinksldjump" highlightClick="1"/>
          </p:cNvPr>
          <p:cNvSpPr/>
          <p:nvPr/>
        </p:nvSpPr>
        <p:spPr>
          <a:xfrm>
            <a:off x="1071538" y="5643578"/>
            <a:ext cx="1214446" cy="685226"/>
          </a:xfrm>
          <a:prstGeom prst="actionButtonBlank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  <a:beve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freezing" dir="t"/>
          </a:scene3d>
          <a:sp3d extrusionH="76200" prstMaterial="metal">
            <a:bevelT w="196850" h="203200" prst="artDeco"/>
            <a:bevelB prst="angle"/>
            <a:extrusionClr>
              <a:srgbClr val="00B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Далее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07950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</TotalTime>
  <Words>163</Words>
  <Application>Microsoft Office PowerPoint</Application>
  <PresentationFormat>Экран (4:3)</PresentationFormat>
  <Paragraphs>43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А.С. Пушкин «Сказка о рыбаке и рыбке»</vt:lpstr>
      <vt:lpstr> Как начинается «Сказка о рыбаке и рыбке»? </vt:lpstr>
      <vt:lpstr>Презентация PowerPoint</vt:lpstr>
      <vt:lpstr>Презентация PowerPoint</vt:lpstr>
      <vt:lpstr>Кем желала стать старуха  из «Сказки о золотой рыбке»  в самой заветной своей мечте?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Ильин</dc:creator>
  <cp:lastModifiedBy>12345</cp:lastModifiedBy>
  <cp:revision>116</cp:revision>
  <dcterms:created xsi:type="dcterms:W3CDTF">2016-04-12T16:21:22Z</dcterms:created>
  <dcterms:modified xsi:type="dcterms:W3CDTF">2018-11-02T17:37:54Z</dcterms:modified>
</cp:coreProperties>
</file>