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1" r:id="rId9"/>
    <p:sldId id="263" r:id="rId10"/>
    <p:sldId id="265" r:id="rId11"/>
    <p:sldId id="267" r:id="rId12"/>
    <p:sldId id="268" r:id="rId13"/>
    <p:sldId id="269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73F"/>
    <a:srgbClr val="0498A8"/>
    <a:srgbClr val="007FA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41" autoAdjust="0"/>
    <p:restoredTop sz="94660"/>
  </p:normalViewPr>
  <p:slideViewPr>
    <p:cSldViewPr snapToGrid="0">
      <p:cViewPr>
        <p:scale>
          <a:sx n="68" d="100"/>
          <a:sy n="68" d="100"/>
        </p:scale>
        <p:origin x="-576" y="-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6C673-BECA-4964-A829-5F8C3D5E3F6F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16ED8-20E2-40CF-925C-B2354385C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2096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16ED8-20E2-40CF-925C-B2354385CDF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263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E673-13F5-4111-9140-E38795F21871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E4B7-B563-4E5F-90A6-0FA1A5410B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4559822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E673-13F5-4111-9140-E38795F21871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E4B7-B563-4E5F-90A6-0FA1A5410B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6220023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E673-13F5-4111-9140-E38795F21871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E4B7-B563-4E5F-90A6-0FA1A5410B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629557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E673-13F5-4111-9140-E38795F21871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E4B7-B563-4E5F-90A6-0FA1A5410B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6014109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E673-13F5-4111-9140-E38795F21871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E4B7-B563-4E5F-90A6-0FA1A5410B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4782365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E673-13F5-4111-9140-E38795F21871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E4B7-B563-4E5F-90A6-0FA1A5410B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1706540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E673-13F5-4111-9140-E38795F21871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E4B7-B563-4E5F-90A6-0FA1A5410B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8961369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E673-13F5-4111-9140-E38795F21871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E4B7-B563-4E5F-90A6-0FA1A5410B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0914880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E673-13F5-4111-9140-E38795F21871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E4B7-B563-4E5F-90A6-0FA1A5410B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5668268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E673-13F5-4111-9140-E38795F21871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E4B7-B563-4E5F-90A6-0FA1A5410B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1498963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E673-13F5-4111-9140-E38795F21871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9E4B7-B563-4E5F-90A6-0FA1A5410B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4260317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CE673-13F5-4111-9140-E38795F21871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9E4B7-B563-4E5F-90A6-0FA1A5410B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031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microsoft.com/office/2007/relationships/media" Target="../media/media1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033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73591" y="0"/>
            <a:ext cx="8490858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498A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МБДОУ № 6 «Центр развития ребенка - детский сад»</a:t>
            </a:r>
          </a:p>
          <a:p>
            <a:pPr algn="ctr"/>
            <a:r>
              <a:rPr lang="ru-RU" dirty="0" smtClean="0">
                <a:ln w="1905"/>
                <a:solidFill>
                  <a:srgbClr val="0498A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г. Кингисепп  Ленинградская обл.</a:t>
            </a:r>
            <a:endParaRPr lang="ru-RU" dirty="0">
              <a:ln w="1905"/>
              <a:solidFill>
                <a:srgbClr val="0498A8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93028" y="6282921"/>
            <a:ext cx="8490858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498A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Воспитатель</a:t>
            </a:r>
            <a:r>
              <a:rPr lang="ru-RU" i="1" dirty="0" smtClean="0">
                <a:ln w="1905"/>
                <a:solidFill>
                  <a:srgbClr val="0498A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n w="1905"/>
                <a:solidFill>
                  <a:srgbClr val="0498A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 smtClean="0">
                <a:ln w="1905"/>
                <a:solidFill>
                  <a:srgbClr val="A5073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Захарова Татьяна Тихоновна</a:t>
            </a:r>
          </a:p>
        </p:txBody>
      </p:sp>
      <p:sp>
        <p:nvSpPr>
          <p:cNvPr id="7" name="Прямоугольник 6"/>
          <p:cNvSpPr/>
          <p:nvPr/>
        </p:nvSpPr>
        <p:spPr>
          <a:xfrm rot="20962430">
            <a:off x="864050" y="4810385"/>
            <a:ext cx="5052532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498A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 smtClean="0">
                <a:ln w="1905"/>
                <a:solidFill>
                  <a:srgbClr val="A5073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ранний возраст  (2-3 года)</a:t>
            </a:r>
          </a:p>
        </p:txBody>
      </p:sp>
    </p:spTree>
    <p:extLst>
      <p:ext uri="{BB962C8B-B14F-4D97-AF65-F5344CB8AC3E}">
        <p14:creationId xmlns:p14="http://schemas.microsoft.com/office/powerpoint/2010/main" xmlns="" val="4216743513"/>
      </p:ext>
    </p:extLst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7290695"/>
      </p:ext>
    </p:extLst>
  </p:cSld>
  <p:clrMapOvr>
    <a:masterClrMapping/>
  </p:clrMapOvr>
  <p:transition spd="slow" advTm="8000">
    <p:pull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1345467"/>
      </p:ext>
    </p:extLst>
  </p:cSld>
  <p:clrMapOvr>
    <a:masterClrMapping/>
  </p:clrMapOvr>
  <p:transition spd="slow" advTm="8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9059313"/>
      </p:ext>
    </p:extLst>
  </p:cSld>
  <p:clrMapOvr>
    <a:masterClrMapping/>
  </p:clrMapOvr>
  <p:transition spd="slow" advTm="8000">
    <p:pull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7324386"/>
      </p:ext>
    </p:extLst>
  </p:cSld>
  <p:clrMapOvr>
    <a:masterClrMapping/>
  </p:clrMapOvr>
  <p:transition spd="slow" advTm="8000">
    <p:pull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Волшебники Двора - Бибик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11305309" y="6033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4175871"/>
      </p:ext>
    </p:extLst>
  </p:cSld>
  <p:clrMapOvr>
    <a:masterClrMapping/>
  </p:clrMapOvr>
  <p:transition spd="slow" advTm="1500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4402684"/>
      </p:ext>
    </p:extLst>
  </p:cSld>
  <p:clrMapOvr>
    <a:masterClrMapping/>
  </p:clrMapOvr>
  <p:transition spd="slow" advClick="0" advTm="6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1566606"/>
      </p:ext>
    </p:extLst>
  </p:cSld>
  <p:clrMapOvr>
    <a:masterClrMapping/>
  </p:clrMapOvr>
  <p:transition spd="slow" advTm="8000"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9588455"/>
      </p:ext>
    </p:extLst>
  </p:cSld>
  <p:clrMapOvr>
    <a:masterClrMapping/>
  </p:clrMapOvr>
  <p:transition spd="slow" advTm="6000"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8088996"/>
      </p:ext>
    </p:extLst>
  </p:cSld>
  <p:clrMapOvr>
    <a:masterClrMapping/>
  </p:clrMapOvr>
  <p:transition spd="slow" advTm="8000"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0036910"/>
      </p:ext>
    </p:extLst>
  </p:cSld>
  <p:clrMapOvr>
    <a:masterClrMapping/>
  </p:clrMapOvr>
  <p:transition spd="slow" advTm="8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3037166"/>
      </p:ext>
    </p:extLst>
  </p:cSld>
  <p:clrMapOvr>
    <a:masterClrMapping/>
  </p:clrMapOvr>
  <p:transition spd="slow" advTm="8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4198388"/>
      </p:ext>
    </p:extLst>
  </p:cSld>
  <p:clrMapOvr>
    <a:masterClrMapping/>
  </p:clrMapOvr>
  <p:transition spd="med" advTm="8000"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7841464"/>
      </p:ext>
    </p:extLst>
  </p:cSld>
  <p:clrMapOvr>
    <a:masterClrMapping/>
  </p:clrMapOvr>
  <p:transition spd="slow" advTm="8000">
    <p:pull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29</Words>
  <Application>Microsoft Office PowerPoint</Application>
  <PresentationFormat>Произвольный</PresentationFormat>
  <Paragraphs>5</Paragraphs>
  <Slides>14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24</cp:revision>
  <dcterms:created xsi:type="dcterms:W3CDTF">2019-08-22T10:18:07Z</dcterms:created>
  <dcterms:modified xsi:type="dcterms:W3CDTF">2019-11-06T09:29:50Z</dcterms:modified>
</cp:coreProperties>
</file>