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445224"/>
            <a:ext cx="914480" cy="969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23728" y="5105424"/>
            <a:ext cx="962149" cy="1145357"/>
          </a:xfrm>
          <a:prstGeom prst="rect">
            <a:avLst/>
          </a:prstGeom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1E0F-D10C-4948-A5E2-4BA995D8E9B3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9BCD-4855-4220-A5B3-CC9D20241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5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5F8B-B793-45A5-9925-44266C1440D6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3CCF-136B-4070-A5C1-4C04A6353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0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ED37-E322-4D64-AC3B-AC288CA70754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1ED9-E09F-40F7-8353-5156A534C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0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5278549"/>
            <a:ext cx="1103388" cy="1196752"/>
          </a:xfrm>
          <a:prstGeom prst="rect">
            <a:avLst/>
          </a:prstGeom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9F7FA"/>
              </a:clrFrom>
              <a:clrTo>
                <a:srgbClr val="F9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738" y="5876925"/>
            <a:ext cx="11811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6B5A-BD50-461D-B3CC-44C5615AB79E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01BD-9455-42CE-B0B8-31B7E48C0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9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ABE3-C3E6-4DB7-AFEF-8C21DF6D5806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C3EF-2974-4BD8-8DC6-60F87AB6D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5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3CED-E0E0-4F64-8AB3-52B5C79305BD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DBE5D-63D1-451B-9AD3-88E3B927C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3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6C8CE-12E2-4887-9F21-65D48FB2B0D9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145F-71D5-424F-8B09-C8BD66A1D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3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8FE7-55F8-4999-9029-4AC5E68DD365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A00B-2A46-419E-AC20-2D3D911B5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2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6337-F755-4D67-8AD8-17BE82964080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2255-A8DE-432C-BFC3-684ED6A4E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0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B1A9-4EFE-46E7-A8BB-701B32ED9CD9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A078-AD55-4BAD-9D8A-A1E8C8C8D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9A32B-030D-4BF5-A34E-BD7E67FF91FC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10FF-25F4-4458-9B54-FF0F639DD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7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DB039-13D3-4152-9FAB-96B573B31E7E}" type="datetimeFigureOut">
              <a:rPr lang="ru-RU"/>
              <a:pPr>
                <a:defRPr/>
              </a:pPr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68E6EE-FCEB-42DF-B4FB-28A56381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36CC4-21CC-4F00-96E1-1B0344235777}"/>
              </a:ext>
            </a:extLst>
          </p:cNvPr>
          <p:cNvSpPr txBox="1"/>
          <p:nvPr/>
        </p:nvSpPr>
        <p:spPr>
          <a:xfrm>
            <a:off x="3275856" y="1301552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стали</a:t>
            </a:r>
          </a:p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мы на год</a:t>
            </a:r>
          </a:p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взрослей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F80FF-2B75-4336-AB4F-E80CC05440EF}"/>
              </a:ext>
            </a:extLst>
          </p:cNvPr>
          <p:cNvSpPr txBox="1"/>
          <p:nvPr/>
        </p:nvSpPr>
        <p:spPr>
          <a:xfrm>
            <a:off x="3851920" y="4077072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группа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ЦРР –детский сад №21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г. Чехов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DCC266-4764-4702-8421-C4E7804AE9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7819">
            <a:off x="428342" y="369579"/>
            <a:ext cx="2520280" cy="18852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C9F505-891A-424A-A874-55CFD9BFCE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458" y="-19939"/>
            <a:ext cx="2747083" cy="20548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109F28-C04A-4F76-B25F-7935DDE781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3363">
            <a:off x="6121622" y="1673821"/>
            <a:ext cx="2594827" cy="19409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99610D4-4712-4B5B-9EDB-6161CCDACC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95713">
            <a:off x="249546" y="2590693"/>
            <a:ext cx="3061167" cy="22898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C008A7-8D6A-4CD5-96B7-60E3AEC45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1080">
            <a:off x="3357112" y="2096563"/>
            <a:ext cx="2725960" cy="20390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E4DB6B8-0FAD-4F11-8681-A5B26EE005A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7329">
            <a:off x="5921248" y="3930540"/>
            <a:ext cx="2808241" cy="21006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A70F899-E25F-4329-84EC-1119130A66A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631" y="4286892"/>
            <a:ext cx="3234669" cy="241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36123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3F1283-E857-48CC-B0FE-C906ADEFB1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9689"/>
            <a:ext cx="2563345" cy="3573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90147B-EA7E-4368-B365-D8F0F35710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9685">
            <a:off x="4093886" y="361412"/>
            <a:ext cx="4788024" cy="35815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F665AD-B208-445B-B593-6EFC40862F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22311">
            <a:off x="1153532" y="3907153"/>
            <a:ext cx="2662735" cy="22956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AC4487-BA18-4E74-83B0-D10A7D30CD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49" r="-1"/>
          <a:stretch/>
        </p:blipFill>
        <p:spPr>
          <a:xfrm rot="1155877">
            <a:off x="4699217" y="3907565"/>
            <a:ext cx="2831189" cy="25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8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D306B1-978A-4BC8-B17B-E18DCB99DC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74638"/>
            <a:ext cx="3384376" cy="4649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C681F-D817-4AA6-BD40-797F5C761A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4005064"/>
            <a:ext cx="4773095" cy="27089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BBC6F7-390C-4C3E-A5C0-990E8FC35A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373" y="54557"/>
            <a:ext cx="3569383" cy="37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4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E344C9-CB3A-43D8-B32E-B9C183DEEF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83420">
            <a:off x="95837" y="1431267"/>
            <a:ext cx="5410810" cy="2994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3F150A-1C56-4D92-86CD-40AFADD46D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836711"/>
            <a:ext cx="3696073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01977-FC15-4886-B1FC-B4DCE061AEEE}"/>
              </a:ext>
            </a:extLst>
          </p:cNvPr>
          <p:cNvSpPr txBox="1"/>
          <p:nvPr/>
        </p:nvSpPr>
        <p:spPr>
          <a:xfrm>
            <a:off x="4283968" y="4763069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 детей,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 ролевые игры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33C580-2893-4D64-9E6E-2AFCABF29E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26268"/>
            <a:ext cx="2996994" cy="4006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969C1A-BA51-40BA-99F0-2BFD9D4C2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1"/>
          <a:stretch/>
        </p:blipFill>
        <p:spPr>
          <a:xfrm>
            <a:off x="1691680" y="77694"/>
            <a:ext cx="4189134" cy="41764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D2260E-0E97-4036-B594-FE3817BD6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400603"/>
            <a:ext cx="3312368" cy="32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BE7459-431D-4CE1-B972-3BA71E452451}"/>
              </a:ext>
            </a:extLst>
          </p:cNvPr>
          <p:cNvSpPr txBox="1"/>
          <p:nvPr/>
        </p:nvSpPr>
        <p:spPr>
          <a:xfrm>
            <a:off x="179512" y="26064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деятельность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AAE1C7-DADB-4CF2-8E50-30097CBD86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59" y="1700808"/>
            <a:ext cx="3285026" cy="43916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313863-2BB0-483C-9D52-834B868750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73654"/>
            <a:ext cx="4752528" cy="635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708858-B5B8-4B66-BD7E-F1DCA2B2FF87}"/>
              </a:ext>
            </a:extLst>
          </p:cNvPr>
          <p:cNvSpPr txBox="1"/>
          <p:nvPr/>
        </p:nvSpPr>
        <p:spPr>
          <a:xfrm>
            <a:off x="899592" y="4316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1D9ED0-4FB1-4AE4-B68D-9934C5338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02" y="1841789"/>
            <a:ext cx="4120509" cy="37444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6C76F7-B59B-4A2F-8855-050EAE7C50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937" y="662488"/>
            <a:ext cx="4392488" cy="58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5AB09-4192-4E40-9320-AE26CC1F1216}"/>
              </a:ext>
            </a:extLst>
          </p:cNvPr>
          <p:cNvSpPr txBox="1"/>
          <p:nvPr/>
        </p:nvSpPr>
        <p:spPr>
          <a:xfrm>
            <a:off x="1389977" y="115821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прогулки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7AC173-96CE-4E1A-9E75-10A636B52E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57" y="2376264"/>
            <a:ext cx="5739311" cy="4293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E40B46-C5BC-42C1-8AF8-775FFBBE02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388695"/>
            <a:ext cx="3717074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167B1F-B1FA-40CE-BE7F-AEFC417C2E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944214"/>
            <a:ext cx="3524066" cy="46531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5520CA-C298-48BF-9591-ED91C02A78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468" y="1412776"/>
            <a:ext cx="2684688" cy="38410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55987E-A59F-482A-AA06-6747B0F0A1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7" y="0"/>
            <a:ext cx="3052127" cy="43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8690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C44A8B-366A-4DFE-B5A7-98779E509D73}"/>
              </a:ext>
            </a:extLst>
          </p:cNvPr>
          <p:cNvSpPr/>
          <p:nvPr/>
        </p:nvSpPr>
        <p:spPr>
          <a:xfrm>
            <a:off x="323528" y="1213535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r>
              <a:rPr lang="ru-RU" sz="7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 просмотр</a:t>
            </a:r>
            <a:r>
              <a:rPr lang="ru-RU" sz="7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491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2DD05-C2CA-4862-A721-1CF95A98F2DB}"/>
              </a:ext>
            </a:extLst>
          </p:cNvPr>
          <p:cNvSpPr txBox="1"/>
          <p:nvPr/>
        </p:nvSpPr>
        <p:spPr>
          <a:xfrm>
            <a:off x="683568" y="70666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нашу группу посещают 29 детей 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девочек и 14 мальчиков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DB4F8B-84E4-4300-9CEC-315BC748D6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37664"/>
            <a:ext cx="6593572" cy="493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159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26073D-38D1-4336-8015-011DD045C8F9}"/>
              </a:ext>
            </a:extLst>
          </p:cNvPr>
          <p:cNvSpPr txBox="1"/>
          <p:nvPr/>
        </p:nvSpPr>
        <p:spPr>
          <a:xfrm>
            <a:off x="611560" y="30327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начинается у нас с утренней гимнастики,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подвижных и малоподвижных игр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4E1AFB-ADFA-47EB-AE53-2F20554507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5848">
            <a:off x="683568" y="1412776"/>
            <a:ext cx="3717074" cy="49692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8B5810-5BE7-435D-BBA3-122FE3B0A3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825">
            <a:off x="4967972" y="1374205"/>
            <a:ext cx="3822116" cy="51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251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00CA0E-5334-466D-ABB6-06D9E8A106C2}"/>
              </a:ext>
            </a:extLst>
          </p:cNvPr>
          <p:cNvSpPr txBox="1"/>
          <p:nvPr/>
        </p:nvSpPr>
        <p:spPr>
          <a:xfrm>
            <a:off x="1403648" y="54868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Культурно-гигиенические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навыки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5167D0-4A7E-4112-B190-E0B03373B3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24" y="1268263"/>
            <a:ext cx="3861661" cy="51625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744E27-A67D-4CA2-9BBB-1FB766C85B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2656"/>
            <a:ext cx="4077114" cy="5450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931E3-C83E-401C-9BF7-9B0D7C8042D2}"/>
              </a:ext>
            </a:extLst>
          </p:cNvPr>
          <p:cNvSpPr txBox="1"/>
          <p:nvPr/>
        </p:nvSpPr>
        <p:spPr>
          <a:xfrm>
            <a:off x="755576" y="18864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деятельность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90D3C2-F233-41F3-93D5-231563773B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9086">
            <a:off x="356407" y="1284776"/>
            <a:ext cx="4884035" cy="27472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2D9320-B3A8-42C2-A7DF-B4F1C6E44A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926210"/>
            <a:ext cx="5212071" cy="29317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4F8E76-ED95-4FB4-9A27-93A6E244E7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9833">
            <a:off x="4744813" y="1585947"/>
            <a:ext cx="4225397" cy="26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160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5DEC8-F9BF-48E3-8F15-29FC4389FF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" y="20487"/>
            <a:ext cx="5398302" cy="40380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E6BF1F-0E83-4FFC-8E01-D00FC9210F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2105">
            <a:off x="604951" y="4447034"/>
            <a:ext cx="2667035" cy="19949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963CBC-ED7C-4B52-8E3E-71F74B3B9C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960252"/>
            <a:ext cx="5181316" cy="38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4F00FA-E71C-4846-9E65-1E477FAA6260}"/>
              </a:ext>
            </a:extLst>
          </p:cNvPr>
          <p:cNvSpPr txBox="1"/>
          <p:nvPr/>
        </p:nvSpPr>
        <p:spPr>
          <a:xfrm>
            <a:off x="1516547" y="53528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папе.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A83774-5B04-43DF-9295-9461927C88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124744"/>
            <a:ext cx="3338886" cy="45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F49AD-DB9D-4FF8-AE9C-5ECCE1220D76}"/>
              </a:ext>
            </a:extLst>
          </p:cNvPr>
          <p:cNvSpPr txBox="1"/>
          <p:nvPr/>
        </p:nvSpPr>
        <p:spPr>
          <a:xfrm>
            <a:off x="467544" y="26064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МАТЕМАТИЧЕСКИХ ПРЕДСТАВЛЕНИЙ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BAE295-7391-4D42-B9E6-0A7B50DD14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124743"/>
            <a:ext cx="5265374" cy="31684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AE0F93-A259-4523-80B6-93D0F0329F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241" y="3933057"/>
            <a:ext cx="5115922" cy="2877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0FC96C-835B-4288-B9DF-89DFE511FE90}"/>
              </a:ext>
            </a:extLst>
          </p:cNvPr>
          <p:cNvSpPr txBox="1"/>
          <p:nvPr/>
        </p:nvSpPr>
        <p:spPr>
          <a:xfrm>
            <a:off x="5640287" y="1388966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Угощаем ежиков </a:t>
            </a:r>
          </a:p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яблоками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06A4D-B57B-43EE-88DA-2954074E7C7C}"/>
              </a:ext>
            </a:extLst>
          </p:cNvPr>
          <p:cNvSpPr txBox="1"/>
          <p:nvPr/>
        </p:nvSpPr>
        <p:spPr>
          <a:xfrm>
            <a:off x="179513" y="4653136"/>
            <a:ext cx="345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«Один, много, ни одной»</a:t>
            </a:r>
          </a:p>
        </p:txBody>
      </p:sp>
    </p:spTree>
    <p:extLst>
      <p:ext uri="{BB962C8B-B14F-4D97-AF65-F5344CB8AC3E}">
        <p14:creationId xmlns:p14="http://schemas.microsoft.com/office/powerpoint/2010/main" val="183802322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86227D-3870-42A3-8B67-90F6BB9ADF0F}"/>
              </a:ext>
            </a:extLst>
          </p:cNvPr>
          <p:cNvSpPr txBox="1"/>
          <p:nvPr/>
        </p:nvSpPr>
        <p:spPr>
          <a:xfrm>
            <a:off x="971600" y="26064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успехи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A3046-7700-4900-9EFC-B11EA3F24F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04" y="908199"/>
            <a:ext cx="3959796" cy="57105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406FEE-DDB3-4BDC-9031-E1F77EA8F0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60648"/>
            <a:ext cx="3959796" cy="56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110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Мультяш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Мультяшки 1</Template>
  <TotalTime>131</TotalTime>
  <Words>98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Мультяшки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«Мультяшки»</dc:title>
  <dc:creator>Ольга Михайловна</dc:creator>
  <cp:lastModifiedBy>Наташа</cp:lastModifiedBy>
  <cp:revision>26</cp:revision>
  <dcterms:created xsi:type="dcterms:W3CDTF">2014-04-19T19:45:38Z</dcterms:created>
  <dcterms:modified xsi:type="dcterms:W3CDTF">2019-11-07T20:02:34Z</dcterms:modified>
</cp:coreProperties>
</file>