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7200800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«ЦРР – д/с № 63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города Магнитогорска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детей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645024"/>
            <a:ext cx="2808312" cy="18722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Карпова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М.В.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99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 «Найди такой же узор»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268760"/>
            <a:ext cx="3816424" cy="5112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E:\Марина\Наш дом Южный Урал новый\27-03-2017_18-58-13\IMG-20170327-WA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56" y="1268759"/>
            <a:ext cx="4032448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Марина\Наш дом Южный Урал новый\27-03-2017_18-58-13\IMG-20170327-WA0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4032448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27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Дидактическая игра 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«Найди такой же узор»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1628800"/>
            <a:ext cx="6192688" cy="4104456"/>
          </a:xfrm>
        </p:spPr>
        <p:txBody>
          <a:bodyPr>
            <a:normAutofit fontScale="85000" lnSpcReduction="20000"/>
          </a:bodyPr>
          <a:lstStyle/>
          <a:p>
            <a:r>
              <a:rPr lang="ru-RU" sz="3500" u="sng" dirty="0" smtClean="0"/>
              <a:t>Цели</a:t>
            </a:r>
            <a:r>
              <a:rPr lang="ru-RU" dirty="0" smtClean="0"/>
              <a:t>: познакомить детей с декоративно – прикладным творчеством ; познакомить с русским фольклором и традициями; развивать творческие способности и интерес к народным традициям и обычаям; развивать у детей эстетическое восприятие, внимание, память; воспитывать у детей интерес и уважение к труду мастеров, приобщать к народному искусству.  </a:t>
            </a:r>
            <a:endParaRPr lang="ru-RU" dirty="0"/>
          </a:p>
        </p:txBody>
      </p:sp>
      <p:pic>
        <p:nvPicPr>
          <p:cNvPr id="10242" name="Picture 2" descr="E:\Марина\Наш дом Южный Урал новый\27-03-2017_18-58-13\IMG-20170327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60"/>
            <a:ext cx="2171733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42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674056" cy="13006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Дидактическая игра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 «Народы Южного Урала»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(разрезные картинки)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E:\Марина\Наш дом Южный Урал новый\27-03-2017_18-58-13\IMG-20170327-WA0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872" y="1524000"/>
            <a:ext cx="3849216" cy="513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300" u="sng" dirty="0" smtClean="0"/>
              <a:t>Цель:</a:t>
            </a:r>
            <a:r>
              <a:rPr lang="ru-RU" dirty="0" smtClean="0"/>
              <a:t> формировать у детей представления о целостном образе  предмета;</a:t>
            </a:r>
          </a:p>
          <a:p>
            <a:r>
              <a:rPr lang="ru-RU" dirty="0" smtClean="0"/>
              <a:t>учить складывать картинку разрезанную на четыре части;</a:t>
            </a:r>
          </a:p>
          <a:p>
            <a:r>
              <a:rPr lang="ru-RU" dirty="0" smtClean="0"/>
              <a:t>пополнить словарный запас детей: народы Южного Урала, татары, башкиры, русские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9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Дидактическая игра </a:t>
            </a:r>
            <a:br>
              <a:rPr lang="ru-RU" sz="3600" dirty="0" smtClean="0"/>
            </a:br>
            <a:r>
              <a:rPr lang="ru-RU" sz="3600" dirty="0" smtClean="0"/>
              <a:t>«Чей костюм?»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148064" y="1524000"/>
            <a:ext cx="3888432" cy="4663440"/>
          </a:xfrm>
        </p:spPr>
        <p:txBody>
          <a:bodyPr>
            <a:normAutofit/>
          </a:bodyPr>
          <a:lstStyle/>
          <a:p>
            <a:r>
              <a:rPr lang="ru-RU" sz="2000" u="sng" dirty="0" smtClean="0"/>
              <a:t>Цель</a:t>
            </a:r>
            <a:r>
              <a:rPr lang="ru-RU" sz="2000" dirty="0" smtClean="0"/>
              <a:t>: приобщение детей к истокам народной культуры.</a:t>
            </a:r>
          </a:p>
          <a:p>
            <a:r>
              <a:rPr lang="ru-RU" sz="2000" u="sng" dirty="0" smtClean="0"/>
              <a:t>Задачи </a:t>
            </a:r>
            <a:r>
              <a:rPr lang="ru-RU" sz="2000" dirty="0" smtClean="0"/>
              <a:t>: познакомить детей с русским женским костюмом; пополнить словарный запас детей: сарафан, кокошник, рубаха; расширять кругозор детей; прививать интерес к русскому народному творчеству; воспитывать любовь к родному краю</a:t>
            </a:r>
            <a:endParaRPr lang="ru-RU" sz="2000" dirty="0"/>
          </a:p>
        </p:txBody>
      </p:sp>
      <p:pic>
        <p:nvPicPr>
          <p:cNvPr id="2050" name="Picture 2" descr="E:\Марина\Наш дом Южный Урал новый\27-03-2017_18-58-13\IMG-20170327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75687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6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Дидактическая игра </a:t>
            </a:r>
            <a:br>
              <a:rPr lang="ru-RU" sz="4400" dirty="0"/>
            </a:br>
            <a:r>
              <a:rPr lang="ru-RU" sz="4400" dirty="0" smtClean="0"/>
              <a:t>«Укрась ичиги, тюбетейку»</a:t>
            </a:r>
            <a:endParaRPr lang="ru-RU" dirty="0"/>
          </a:p>
        </p:txBody>
      </p:sp>
      <p:pic>
        <p:nvPicPr>
          <p:cNvPr id="3074" name="Picture 2" descr="E:\Марина\Наш дом Южный Урал новый\27-03-2017_18-58-13\IMG-20170327-WA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872" y="1524000"/>
            <a:ext cx="3705200" cy="494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u="sng" dirty="0" smtClean="0"/>
              <a:t>Цели</a:t>
            </a:r>
            <a:r>
              <a:rPr lang="ru-RU" sz="2000" dirty="0" smtClean="0"/>
              <a:t>: закрепить знания детей о татарских узорах; научить самостоятельно выкладывать узор; пополнить словарный запас детей: ичиги- расшитые татарские сапожки, тюбетейка – маленькая узорчатая восточная шапочка, облегающая голову; воспитывать у детей уважение к культуре других народов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818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580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4F271C">
                    <a:satMod val="130000"/>
                  </a:srgbClr>
                </a:solidFill>
              </a:rPr>
              <a:t>Дидактическая игра </a:t>
            </a:r>
            <a:br>
              <a:rPr lang="ru-RU" sz="3600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3600" dirty="0" smtClean="0">
                <a:solidFill>
                  <a:srgbClr val="4F271C">
                    <a:satMod val="130000"/>
                  </a:srgbClr>
                </a:solidFill>
              </a:rPr>
              <a:t>«Где чей дом?»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43608" y="1052736"/>
            <a:ext cx="3816424" cy="5616624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sz="2000" u="sng" dirty="0" smtClean="0"/>
              <a:t>  </a:t>
            </a:r>
            <a:r>
              <a:rPr lang="ru-RU" sz="2400" u="sng" dirty="0" smtClean="0"/>
              <a:t>Цели</a:t>
            </a:r>
            <a:r>
              <a:rPr lang="ru-RU" sz="2000" dirty="0" smtClean="0"/>
              <a:t>: познакомить детей с национальным жильем башкирского народа – юртой ,русского народа – избой.</a:t>
            </a:r>
          </a:p>
          <a:p>
            <a:pPr marL="82296" indent="0">
              <a:buNone/>
            </a:pPr>
            <a:r>
              <a:rPr lang="ru-RU" sz="2400" u="sng" dirty="0" smtClean="0"/>
              <a:t>  Задачи</a:t>
            </a:r>
            <a:r>
              <a:rPr lang="ru-RU" sz="2000" u="sng" dirty="0" smtClean="0"/>
              <a:t>: </a:t>
            </a:r>
            <a:r>
              <a:rPr lang="ru-RU" sz="2000" dirty="0" smtClean="0"/>
              <a:t>формировать у детей представление о юрте, </a:t>
            </a:r>
          </a:p>
          <a:p>
            <a:pPr marL="82296" indent="0">
              <a:buNone/>
            </a:pPr>
            <a:r>
              <a:rPr lang="ru-RU" sz="2000" dirty="0" smtClean="0"/>
              <a:t>учить видеть особенности внешнего вида юрты; </a:t>
            </a:r>
          </a:p>
          <a:p>
            <a:pPr marL="82296" indent="0">
              <a:buNone/>
            </a:pPr>
            <a:r>
              <a:rPr lang="ru-RU" sz="2000" dirty="0" smtClean="0"/>
              <a:t>знакомить детей с традициями русского народа, с русской избой – жилищем семьи;</a:t>
            </a:r>
          </a:p>
          <a:p>
            <a:pPr marL="82296" indent="0">
              <a:buNone/>
            </a:pPr>
            <a:r>
              <a:rPr lang="ru-RU" sz="2000" dirty="0" smtClean="0"/>
              <a:t>развивать умение рассматривать предметы домашнего обихода ,пользу и красоту;</a:t>
            </a:r>
          </a:p>
          <a:p>
            <a:pPr marL="82296" indent="0">
              <a:buNone/>
            </a:pPr>
            <a:r>
              <a:rPr lang="ru-RU" sz="2000" dirty="0" smtClean="0"/>
              <a:t> развивать у детей память , мышление, речевой аппарат, любознательность; </a:t>
            </a:r>
          </a:p>
          <a:p>
            <a:pPr marL="82296" indent="0">
              <a:buNone/>
            </a:pPr>
            <a:r>
              <a:rPr lang="ru-RU" sz="2000" dirty="0" smtClean="0"/>
              <a:t>обогащать словарный запас, понимать их значение;</a:t>
            </a:r>
          </a:p>
          <a:p>
            <a:pPr marL="82296" indent="0">
              <a:buNone/>
            </a:pPr>
            <a:r>
              <a:rPr lang="ru-RU" sz="2000" dirty="0" smtClean="0"/>
              <a:t> воспитывать интерес к истории России, вызвать эмоциональный отклик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pic>
        <p:nvPicPr>
          <p:cNvPr id="4098" name="Picture 2" descr="E:\Марина\Наш дом Южный Урал новый\27-03-2017_18-58-13\IMG-20170327-WA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4011910" cy="534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7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314016" cy="119675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4F271C">
                    <a:satMod val="130000"/>
                  </a:srgbClr>
                </a:solidFill>
              </a:rPr>
              <a:t>Дидактическая игра </a:t>
            </a:r>
            <a:br>
              <a:rPr lang="ru-RU" sz="3200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3200" dirty="0" smtClean="0">
                <a:solidFill>
                  <a:srgbClr val="4F271C">
                    <a:satMod val="130000"/>
                  </a:srgbClr>
                </a:solidFill>
              </a:rPr>
              <a:t>«Угадай национальный костюм»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1412776"/>
            <a:ext cx="3816424" cy="5040560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rgbClr val="FF0000"/>
                </a:solidFill>
              </a:rPr>
              <a:t>Цели</a:t>
            </a:r>
            <a:r>
              <a:rPr lang="ru-RU" sz="2000" dirty="0" smtClean="0">
                <a:solidFill>
                  <a:srgbClr val="FF0000"/>
                </a:solidFill>
              </a:rPr>
              <a:t>:</a:t>
            </a:r>
            <a:r>
              <a:rPr lang="ru-RU" sz="2000" dirty="0" smtClean="0"/>
              <a:t> приобщить детей к знанию башкирского национального костюма и русского народного костюма; закрепить знания об особенностях костюмов;  учить детей находить сходство и отличие в костюмах;</a:t>
            </a:r>
          </a:p>
          <a:p>
            <a:r>
              <a:rPr lang="ru-RU" sz="2400" u="sng" dirty="0" smtClean="0">
                <a:solidFill>
                  <a:srgbClr val="FF0000"/>
                </a:solidFill>
              </a:rPr>
              <a:t>Предварительная</a:t>
            </a:r>
            <a:r>
              <a:rPr lang="ru-RU" sz="2400" u="sng" dirty="0">
                <a:solidFill>
                  <a:srgbClr val="FF0000"/>
                </a:solidFill>
              </a:rPr>
              <a:t> </a:t>
            </a:r>
            <a:r>
              <a:rPr lang="ru-RU" sz="2400" u="sng" dirty="0" smtClean="0">
                <a:solidFill>
                  <a:srgbClr val="FF0000"/>
                </a:solidFill>
              </a:rPr>
              <a:t>работа: </a:t>
            </a:r>
            <a:r>
              <a:rPr lang="ru-RU" sz="2000" dirty="0" smtClean="0"/>
              <a:t>рассматривание иллюстраций людей и кукол в национальных костюмах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Марина\Наш дом Южный Урал новый\27-03-2017_18-58-13\IMG-20170327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35" y="1292764"/>
            <a:ext cx="4094237" cy="545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9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3354320" cy="14401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4F271C">
                    <a:satMod val="130000"/>
                  </a:srgbClr>
                </a:solidFill>
              </a:rPr>
              <a:t>Д/и « Угадай </a:t>
            </a:r>
            <a:r>
              <a:rPr lang="ru-RU" sz="2800" dirty="0">
                <a:solidFill>
                  <a:srgbClr val="4F271C">
                    <a:satMod val="130000"/>
                  </a:srgbClr>
                </a:solidFill>
              </a:rPr>
              <a:t>национальный костюм»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556792"/>
            <a:ext cx="3858376" cy="4752528"/>
          </a:xfrm>
        </p:spPr>
        <p:txBody>
          <a:bodyPr/>
          <a:lstStyle/>
          <a:p>
            <a:pPr lvl="0">
              <a:buClr>
                <a:srgbClr val="3891A7"/>
              </a:buClr>
            </a:pPr>
            <a:r>
              <a:rPr lang="ru-RU" sz="2400" u="sng" dirty="0">
                <a:solidFill>
                  <a:srgbClr val="FF0000"/>
                </a:solidFill>
              </a:rPr>
              <a:t>Цели</a:t>
            </a:r>
            <a:r>
              <a:rPr lang="ru-RU" sz="2000" dirty="0">
                <a:solidFill>
                  <a:srgbClr val="FF0000"/>
                </a:solidFill>
              </a:rPr>
              <a:t>:</a:t>
            </a:r>
            <a:r>
              <a:rPr lang="ru-RU" sz="2000" dirty="0">
                <a:solidFill>
                  <a:prstClr val="black"/>
                </a:solidFill>
              </a:rPr>
              <a:t> приобщить детей к знанию </a:t>
            </a:r>
            <a:r>
              <a:rPr lang="ru-RU" sz="2000" dirty="0" smtClean="0">
                <a:solidFill>
                  <a:prstClr val="black"/>
                </a:solidFill>
              </a:rPr>
              <a:t>башкирского, татарского  национальных костюмов </a:t>
            </a:r>
            <a:r>
              <a:rPr lang="ru-RU" sz="2000" dirty="0">
                <a:solidFill>
                  <a:prstClr val="black"/>
                </a:solidFill>
              </a:rPr>
              <a:t>и русского народного костюма; закрепить знания об особенностях костюмов;  учить детей находить сходство и отличие в костюмах;</a:t>
            </a:r>
          </a:p>
          <a:p>
            <a:pPr lvl="0">
              <a:buClr>
                <a:srgbClr val="3891A7"/>
              </a:buClr>
            </a:pPr>
            <a:r>
              <a:rPr lang="ru-RU" sz="2400" u="sng" dirty="0">
                <a:solidFill>
                  <a:srgbClr val="FF0000"/>
                </a:solidFill>
              </a:rPr>
              <a:t>Предварительная работа: </a:t>
            </a:r>
            <a:r>
              <a:rPr lang="ru-RU" sz="2000" dirty="0">
                <a:solidFill>
                  <a:prstClr val="black"/>
                </a:solidFill>
              </a:rPr>
              <a:t>рассматривание иллюстраций людей и кукол в национальных </a:t>
            </a:r>
            <a:r>
              <a:rPr lang="ru-RU" sz="2000" dirty="0" smtClean="0">
                <a:solidFill>
                  <a:prstClr val="black"/>
                </a:solidFill>
              </a:rPr>
              <a:t>костюмах.</a:t>
            </a:r>
            <a:endParaRPr lang="ru-RU" sz="20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Марина\Наш дом Южный Урал новый\27-03-2017_18-58-13\IMG-20170327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944" y="332656"/>
            <a:ext cx="4569972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8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Дидактическая игра </a:t>
            </a:r>
            <a:br>
              <a:rPr lang="ru-RU" sz="3200" dirty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«Народные узоры»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556791"/>
            <a:ext cx="3960440" cy="4773149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smtClean="0"/>
              <a:t>Цель</a:t>
            </a:r>
            <a:r>
              <a:rPr lang="ru-RU" dirty="0" smtClean="0"/>
              <a:t>: собрать </a:t>
            </a:r>
            <a:r>
              <a:rPr lang="ru-RU" dirty="0" err="1" smtClean="0"/>
              <a:t>пазл</a:t>
            </a:r>
            <a:r>
              <a:rPr lang="ru-RU" dirty="0" smtClean="0"/>
              <a:t> и найти лишний элемент;</a:t>
            </a:r>
          </a:p>
          <a:p>
            <a:r>
              <a:rPr lang="ru-RU" u="sng" dirty="0" smtClean="0"/>
              <a:t>Задачи:</a:t>
            </a:r>
          </a:p>
          <a:p>
            <a:pPr marL="82296" indent="0">
              <a:buNone/>
            </a:pPr>
            <a:r>
              <a:rPr lang="ru-RU" dirty="0"/>
              <a:t> </a:t>
            </a:r>
            <a:r>
              <a:rPr lang="ru-RU" dirty="0" smtClean="0"/>
              <a:t>  развивать творческие способности, воображение, наблюдательность</a:t>
            </a:r>
            <a:r>
              <a:rPr lang="ru-RU" dirty="0"/>
              <a:t>;</a:t>
            </a:r>
            <a:r>
              <a:rPr lang="ru-RU" dirty="0" smtClean="0"/>
              <a:t>               воспитывать усидчивость ,терпение, внимательность, любовь к народному творчеству;</a:t>
            </a:r>
          </a:p>
          <a:p>
            <a:pPr marL="82296" indent="0">
              <a:buNone/>
            </a:pPr>
            <a:r>
              <a:rPr lang="ru-RU" dirty="0" smtClean="0"/>
              <a:t>  учить решать творческие задачи, соотносить элементы с той или иной росписью, учить их различать .</a:t>
            </a:r>
            <a:endParaRPr lang="ru-RU" dirty="0"/>
          </a:p>
        </p:txBody>
      </p:sp>
      <p:pic>
        <p:nvPicPr>
          <p:cNvPr id="7170" name="Picture 2" descr="E:\Марина\Наш дом Южный Урал новый\27-03-2017_18-58-13\IMG-20170327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33397"/>
            <a:ext cx="3960440" cy="52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865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Дидактическая игра </a:t>
            </a:r>
            <a:br>
              <a:rPr lang="ru-RU" sz="3200" dirty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«Русская матрешка»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Цель: познакомить с русской матрешкой ;закрепить цвета в которые разукрашена матрешка.</a:t>
            </a:r>
            <a:endParaRPr lang="ru-RU" dirty="0"/>
          </a:p>
        </p:txBody>
      </p:sp>
      <p:pic>
        <p:nvPicPr>
          <p:cNvPr id="8194" name="Picture 2" descr="E:\Марина\Наш дом Южный Урал новый\27-03-2017_18-58-13\IMG-20170327-WA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458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</TotalTime>
  <Words>450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МДОУ «ЦРР – д/с № 63»  города Магнитогорска Дидактические игры  для детей  дошкольного возраста</vt:lpstr>
      <vt:lpstr>Дидактическая игра  «Народы Южного Урала» (разрезные картинки)</vt:lpstr>
      <vt:lpstr>Дидактическая игра  «Чей костюм?»</vt:lpstr>
      <vt:lpstr>Дидактическая игра  «Укрась ичиги, тюбетейку»</vt:lpstr>
      <vt:lpstr>Дидактическая игра  «Где чей дом?»</vt:lpstr>
      <vt:lpstr>Дидактическая игра  «Угадай национальный костюм»</vt:lpstr>
      <vt:lpstr>Д/и « Угадай национальный костюм»</vt:lpstr>
      <vt:lpstr>Дидактическая игра  «Народные узоры»</vt:lpstr>
      <vt:lpstr>Дидактическая игра  «Русская матрешка»</vt:lpstr>
      <vt:lpstr>Дидактическая игра  «Найди такой же узор»</vt:lpstr>
      <vt:lpstr>Дидактическая игра  «Найди такой же узор»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</dc:title>
  <dc:creator>PaulV</dc:creator>
  <cp:lastModifiedBy>PaulV</cp:lastModifiedBy>
  <cp:revision>10</cp:revision>
  <dcterms:created xsi:type="dcterms:W3CDTF">2017-03-27T16:24:09Z</dcterms:created>
  <dcterms:modified xsi:type="dcterms:W3CDTF">2019-11-09T14:52:12Z</dcterms:modified>
</cp:coreProperties>
</file>