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2577-6BE4-4205-B180-55468C146CB1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2C40-2757-4CAA-90A2-099447C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7991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MaT\Desktop\4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1251520"/>
            <a:ext cx="7582985" cy="7893496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39752" y="233362"/>
          <a:ext cx="5959475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5959885" imgH="6624598" progId="Word.Document.12">
                  <p:embed/>
                </p:oleObj>
              </mc:Choice>
              <mc:Fallback>
                <p:oleObj name="Документ" r:id="rId5" imgW="5959885" imgH="662459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3362"/>
                        <a:ext cx="5959475" cy="662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oMaT\Desktop\1_5305e79d260825305e79d260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0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oMaT\Desktop\fly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oMaT\Desktop\xodov_vale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34484"/>
            <a:ext cx="8352928" cy="7356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408712" cy="1124744"/>
          </a:xfrm>
        </p:spPr>
        <p:txBody>
          <a:bodyPr/>
          <a:lstStyle/>
          <a:p>
            <a:r>
              <a:rPr lang="ru-RU" dirty="0"/>
              <a:t>Средства передвижения в русских народных сказках.</a:t>
            </a:r>
          </a:p>
        </p:txBody>
      </p:sp>
      <p:pic>
        <p:nvPicPr>
          <p:cNvPr id="1026" name="Picture 2" descr="C:\Users\DoMaT\Desktop\дев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71500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oMaT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aT\Desktop\Гуси-лебе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5527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aT\Desktop\6149_1305802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oMaT\Desktop\13199992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oMaT\Desktop\photo_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MaT\Desktop\srm-02-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DoMaT</dc:creator>
  <cp:lastModifiedBy>mvideo</cp:lastModifiedBy>
  <cp:revision>7</cp:revision>
  <dcterms:created xsi:type="dcterms:W3CDTF">2014-10-12T02:22:58Z</dcterms:created>
  <dcterms:modified xsi:type="dcterms:W3CDTF">2019-11-16T12:40:13Z</dcterms:modified>
</cp:coreProperties>
</file>