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4" r:id="rId2"/>
    <p:sldId id="256" r:id="rId3"/>
    <p:sldId id="257" r:id="rId4"/>
    <p:sldId id="258" r:id="rId5"/>
    <p:sldId id="261" r:id="rId6"/>
    <p:sldId id="263" r:id="rId7"/>
    <p:sldId id="262" r:id="rId8"/>
    <p:sldId id="259" r:id="rId9"/>
    <p:sldId id="266" r:id="rId10"/>
    <p:sldId id="265" r:id="rId11"/>
    <p:sldId id="267" r:id="rId12"/>
    <p:sldId id="271" r:id="rId13"/>
    <p:sldId id="268" r:id="rId14"/>
    <p:sldId id="269" r:id="rId15"/>
    <p:sldId id="264" r:id="rId16"/>
    <p:sldId id="260" r:id="rId17"/>
    <p:sldId id="274" r:id="rId18"/>
    <p:sldId id="275" r:id="rId19"/>
    <p:sldId id="276" r:id="rId20"/>
    <p:sldId id="277" r:id="rId21"/>
    <p:sldId id="272" r:id="rId22"/>
    <p:sldId id="273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61535-83C6-4E3A-8DE9-FA788EA63429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60B12-1BA9-498D-B9C0-CA80403C2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0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60B12-1BA9-498D-B9C0-CA80403C226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6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593A-CBA3-49F0-ADDF-174224188AE9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165E-466E-44DA-960A-BE6F6D920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593A-CBA3-49F0-ADDF-174224188AE9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165E-466E-44DA-960A-BE6F6D920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593A-CBA3-49F0-ADDF-174224188AE9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165E-466E-44DA-960A-BE6F6D920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593A-CBA3-49F0-ADDF-174224188AE9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165E-466E-44DA-960A-BE6F6D920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593A-CBA3-49F0-ADDF-174224188AE9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165E-466E-44DA-960A-BE6F6D920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593A-CBA3-49F0-ADDF-174224188AE9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165E-466E-44DA-960A-BE6F6D920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593A-CBA3-49F0-ADDF-174224188AE9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165E-466E-44DA-960A-BE6F6D920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593A-CBA3-49F0-ADDF-174224188AE9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165E-466E-44DA-960A-BE6F6D920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593A-CBA3-49F0-ADDF-174224188AE9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165E-466E-44DA-960A-BE6F6D920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593A-CBA3-49F0-ADDF-174224188AE9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165E-466E-44DA-960A-BE6F6D920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593A-CBA3-49F0-ADDF-174224188AE9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165E-466E-44DA-960A-BE6F6D920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5593A-CBA3-49F0-ADDF-174224188AE9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165E-466E-44DA-960A-BE6F6D920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8358246" cy="6215106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Бугленская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СОШ имени 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Ш.И.Шихсаидова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Къумукъ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адабиятдан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ачыкъ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дарс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4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</a:t>
            </a:r>
            <a:endParaRPr lang="ru-RU" sz="40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0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Муаллим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Мамайханов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Мамайхан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Набиевич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SUS\Desktop\K_100_LETIYu__ANVARA_ADZhIEV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Users\ASUS\Desktop\66f5b8e2b051dcb65a2061e18d8e06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15436" cy="6572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Сёзлюк</a:t>
            </a: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7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иш</a:t>
            </a: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b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56792"/>
            <a:ext cx="7743804" cy="480116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4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Анадол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Дон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оьзен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Эдил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- Волга </a:t>
            </a:r>
            <a:r>
              <a:rPr lang="ru-RU" dirty="0" err="1" smtClean="0"/>
              <a:t>оьзен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Ярыкъсув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smtClean="0"/>
              <a:t>- </a:t>
            </a:r>
            <a:r>
              <a:rPr lang="ru-RU" dirty="0" err="1" smtClean="0"/>
              <a:t>Ханпаша</a:t>
            </a:r>
            <a:r>
              <a:rPr lang="ru-RU" dirty="0" smtClean="0"/>
              <a:t> </a:t>
            </a:r>
            <a:r>
              <a:rPr lang="ru-RU" dirty="0" err="1" smtClean="0"/>
              <a:t>тувгъан</a:t>
            </a:r>
            <a:r>
              <a:rPr lang="ru-RU" dirty="0" smtClean="0"/>
              <a:t> Хасавюрт   </a:t>
            </a:r>
          </a:p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dirty="0" err="1" smtClean="0"/>
              <a:t>райондагъы</a:t>
            </a:r>
            <a:r>
              <a:rPr lang="ru-RU" dirty="0" smtClean="0"/>
              <a:t> </a:t>
            </a:r>
            <a:r>
              <a:rPr lang="ru-RU" dirty="0" err="1" smtClean="0"/>
              <a:t>сув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Явлар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smtClean="0"/>
              <a:t>- </a:t>
            </a:r>
            <a:r>
              <a:rPr lang="ru-RU" dirty="0" err="1" smtClean="0"/>
              <a:t>душманлар</a:t>
            </a:r>
            <a:r>
              <a:rPr lang="ru-RU" dirty="0" smtClean="0"/>
              <a:t>, </a:t>
            </a:r>
            <a:r>
              <a:rPr lang="ru-RU" dirty="0" err="1" smtClean="0"/>
              <a:t>елевчюлер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Бадырамакъ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smtClean="0"/>
              <a:t>- </a:t>
            </a:r>
            <a:r>
              <a:rPr lang="ru-RU" dirty="0" err="1" smtClean="0"/>
              <a:t>ругьлу</a:t>
            </a:r>
            <a:r>
              <a:rPr lang="ru-RU" dirty="0" smtClean="0"/>
              <a:t>, </a:t>
            </a:r>
            <a:r>
              <a:rPr lang="ru-RU" dirty="0" err="1" smtClean="0"/>
              <a:t>оьзюню</a:t>
            </a:r>
            <a:r>
              <a:rPr lang="ru-RU" dirty="0" smtClean="0"/>
              <a:t> </a:t>
            </a:r>
            <a:r>
              <a:rPr lang="ru-RU" dirty="0" err="1" smtClean="0"/>
              <a:t>гючюне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    </a:t>
            </a:r>
            <a:r>
              <a:rPr lang="ru-RU" dirty="0" err="1" smtClean="0"/>
              <a:t>инанагъан</a:t>
            </a:r>
            <a:r>
              <a:rPr lang="ru-RU" dirty="0" smtClean="0"/>
              <a:t>, </a:t>
            </a:r>
            <a:r>
              <a:rPr lang="ru-RU" dirty="0" err="1" smtClean="0"/>
              <a:t>тири</a:t>
            </a:r>
            <a:r>
              <a:rPr lang="ru-RU" dirty="0" smtClean="0"/>
              <a:t> </a:t>
            </a:r>
            <a:r>
              <a:rPr lang="ru-RU" dirty="0" err="1" smtClean="0"/>
              <a:t>гьалда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    </a:t>
            </a:r>
            <a:r>
              <a:rPr lang="ru-RU" dirty="0" err="1" smtClean="0"/>
              <a:t>болмакъ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Ихылмакъ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тартынмакъ</a:t>
            </a:r>
            <a:r>
              <a:rPr lang="ru-RU" dirty="0" smtClean="0"/>
              <a:t>, </a:t>
            </a:r>
            <a:r>
              <a:rPr lang="ru-RU" dirty="0" err="1" smtClean="0"/>
              <a:t>къоркъунмакъ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                      </a:t>
            </a:r>
            <a:r>
              <a:rPr lang="ru-RU" dirty="0" err="1" smtClean="0"/>
              <a:t>уялып</a:t>
            </a:r>
            <a:r>
              <a:rPr lang="ru-RU" dirty="0" smtClean="0"/>
              <a:t> </a:t>
            </a:r>
            <a:r>
              <a:rPr lang="ru-RU" dirty="0" err="1" smtClean="0"/>
              <a:t>турмакъ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ASUS\Desktop\3-25-1024x8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C:\Users\ASUS\Desktop\orig (2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14393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SUS\Desktop\15196771745a946ef6e2f925.44845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ASUS\Desktop\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375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  </a:t>
            </a:r>
            <a:r>
              <a:rPr lang="ru-RU" sz="4000" dirty="0" err="1" smtClean="0">
                <a:solidFill>
                  <a:srgbClr val="FFC000"/>
                </a:solidFill>
              </a:rPr>
              <a:t>Эгер</a:t>
            </a:r>
            <a:r>
              <a:rPr lang="ru-RU" sz="4000" dirty="0" smtClean="0">
                <a:solidFill>
                  <a:srgbClr val="FFC000"/>
                </a:solidFill>
              </a:rPr>
              <a:t> предмет, </a:t>
            </a:r>
            <a:r>
              <a:rPr lang="ru-RU" sz="4000" dirty="0" err="1" smtClean="0">
                <a:solidFill>
                  <a:srgbClr val="FFC000"/>
                </a:solidFill>
              </a:rPr>
              <a:t>гьал</a:t>
            </a:r>
            <a:r>
              <a:rPr lang="ru-RU" sz="4000" dirty="0" smtClean="0">
                <a:solidFill>
                  <a:srgbClr val="FFC000"/>
                </a:solidFill>
              </a:rPr>
              <a:t> яда </a:t>
            </a:r>
            <a:r>
              <a:rPr lang="ru-RU" sz="4000" dirty="0" err="1" smtClean="0">
                <a:solidFill>
                  <a:srgbClr val="FFC000"/>
                </a:solidFill>
              </a:rPr>
              <a:t>гьаракат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</a:rPr>
              <a:t>жанлы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</a:rPr>
              <a:t>предметге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</a:rPr>
              <a:t>ошатыла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</a:rPr>
              <a:t>буса</a:t>
            </a:r>
            <a:r>
              <a:rPr lang="ru-RU" sz="4000" dirty="0" smtClean="0">
                <a:solidFill>
                  <a:srgbClr val="FFC000"/>
                </a:solidFill>
              </a:rPr>
              <a:t>, </a:t>
            </a:r>
            <a:r>
              <a:rPr lang="ru-RU" sz="4000" dirty="0" err="1" smtClean="0">
                <a:solidFill>
                  <a:srgbClr val="FFC000"/>
                </a:solidFill>
              </a:rPr>
              <a:t>шолай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</a:rPr>
              <a:t>метафоралагъа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</a:rPr>
              <a:t>жанландырыв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</a:rPr>
              <a:t>деп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</a:rPr>
              <a:t>айтыла</a:t>
            </a:r>
            <a:r>
              <a:rPr lang="ru-RU" sz="40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4000" dirty="0" err="1" smtClean="0">
                <a:solidFill>
                  <a:srgbClr val="FFC000"/>
                </a:solidFill>
              </a:rPr>
              <a:t>Адабият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</a:rPr>
              <a:t>асарлардан</a:t>
            </a:r>
            <a:r>
              <a:rPr lang="ru-RU" sz="4000" dirty="0" smtClean="0">
                <a:solidFill>
                  <a:srgbClr val="FFC000"/>
                </a:solidFill>
              </a:rPr>
              <a:t> предмет яда </a:t>
            </a:r>
            <a:r>
              <a:rPr lang="ru-RU" sz="4000" dirty="0" err="1" smtClean="0">
                <a:solidFill>
                  <a:srgbClr val="FFC000"/>
                </a:solidFill>
              </a:rPr>
              <a:t>гьал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</a:rPr>
              <a:t>артыкъ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</a:rPr>
              <a:t>аян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</a:rPr>
              <a:t>болсун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</a:rPr>
              <a:t>учун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</a:rPr>
              <a:t>оьзге</a:t>
            </a:r>
            <a:r>
              <a:rPr lang="ru-RU" sz="4000" dirty="0" smtClean="0">
                <a:solidFill>
                  <a:srgbClr val="FFC000"/>
                </a:solidFill>
              </a:rPr>
              <a:t> предмет яда </a:t>
            </a:r>
            <a:r>
              <a:rPr lang="ru-RU" sz="4000" dirty="0" err="1" smtClean="0">
                <a:solidFill>
                  <a:srgbClr val="FFC000"/>
                </a:solidFill>
              </a:rPr>
              <a:t>гьал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</a:rPr>
              <a:t>булан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</a:rPr>
              <a:t>тенглешдирилген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</a:rPr>
              <a:t>сёзлеге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</a:rPr>
              <a:t>тенглешдиривлер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</a:rPr>
              <a:t>деп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</a:rPr>
              <a:t>айтыла</a:t>
            </a:r>
            <a:r>
              <a:rPr lang="ru-RU" sz="4000" dirty="0" smtClean="0">
                <a:solidFill>
                  <a:srgbClr val="FFC000"/>
                </a:solidFill>
              </a:rPr>
              <a:t>.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6480720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FFC000"/>
                </a:solidFill>
              </a:rPr>
              <a:t>Шо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заманда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гёрдюм</a:t>
            </a:r>
            <a:r>
              <a:rPr lang="ru-RU" dirty="0" smtClean="0">
                <a:solidFill>
                  <a:srgbClr val="FFC000"/>
                </a:solidFill>
              </a:rPr>
              <a:t> сени </a:t>
            </a:r>
            <a:r>
              <a:rPr lang="ru-RU" dirty="0" err="1" smtClean="0">
                <a:solidFill>
                  <a:srgbClr val="FFC000"/>
                </a:solidFill>
              </a:rPr>
              <a:t>батырынг</a:t>
            </a:r>
            <a:r>
              <a:rPr lang="ru-RU" dirty="0" smtClean="0">
                <a:solidFill>
                  <a:srgbClr val="FFC000"/>
                </a:solidFill>
              </a:rPr>
              <a:t>,</a:t>
            </a:r>
          </a:p>
          <a:p>
            <a:pPr>
              <a:buNone/>
            </a:pPr>
            <a:r>
              <a:rPr lang="ru-RU" dirty="0" err="1" smtClean="0">
                <a:solidFill>
                  <a:srgbClr val="FFC000"/>
                </a:solidFill>
              </a:rPr>
              <a:t>Батырланы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бадыратар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гьалда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эди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rgbClr val="FFC000"/>
                </a:solidFill>
              </a:rPr>
              <a:t>Ташгъынланы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бувма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чыкъгъан</a:t>
            </a:r>
            <a:r>
              <a:rPr lang="ru-RU" dirty="0" smtClean="0">
                <a:solidFill>
                  <a:srgbClr val="FFC000"/>
                </a:solidFill>
              </a:rPr>
              <a:t> нарт </a:t>
            </a:r>
            <a:r>
              <a:rPr lang="ru-RU" dirty="0" err="1" smtClean="0">
                <a:solidFill>
                  <a:srgbClr val="FFC000"/>
                </a:solidFill>
              </a:rPr>
              <a:t>йимик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О </a:t>
            </a:r>
            <a:r>
              <a:rPr lang="ru-RU" dirty="0" err="1" smtClean="0">
                <a:solidFill>
                  <a:srgbClr val="FFC000"/>
                </a:solidFill>
              </a:rPr>
              <a:t>душманлар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гелеген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генг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ёлда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эди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6009531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FFC000"/>
                </a:solidFill>
              </a:rPr>
              <a:t>Ареклени</a:t>
            </a:r>
            <a:r>
              <a:rPr lang="ru-RU" dirty="0" smtClean="0">
                <a:solidFill>
                  <a:srgbClr val="FFC000"/>
                </a:solidFill>
              </a:rPr>
              <a:t> ала </a:t>
            </a:r>
            <a:r>
              <a:rPr lang="ru-RU" dirty="0" err="1" smtClean="0">
                <a:solidFill>
                  <a:srgbClr val="FFC000"/>
                </a:solidFill>
              </a:rPr>
              <a:t>дейген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гёзлери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FFC000"/>
                </a:solidFill>
              </a:rPr>
              <a:t>Айланамны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эллей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туруп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талмады</a:t>
            </a:r>
            <a:endParaRPr lang="ru-RU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FFC000"/>
                </a:solidFill>
              </a:rPr>
              <a:t>Эки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къолу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ажжал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чачып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авлакъда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FFC000"/>
                </a:solidFill>
              </a:rPr>
              <a:t>Душман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сюек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болмагъан</a:t>
            </a:r>
            <a:r>
              <a:rPr lang="ru-RU" dirty="0" smtClean="0">
                <a:solidFill>
                  <a:srgbClr val="FFC000"/>
                </a:solidFill>
              </a:rPr>
              <a:t> ер </a:t>
            </a:r>
            <a:r>
              <a:rPr lang="ru-RU" dirty="0" err="1" smtClean="0">
                <a:solidFill>
                  <a:srgbClr val="FFC000"/>
                </a:solidFill>
              </a:rPr>
              <a:t>къалмады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err="1" smtClean="0">
                <a:solidFill>
                  <a:srgbClr val="FFC000"/>
                </a:solidFill>
              </a:rPr>
              <a:t>Дарсны</a:t>
            </a:r>
            <a:r>
              <a:rPr lang="ru-RU" sz="4800" dirty="0" smtClean="0">
                <a:solidFill>
                  <a:srgbClr val="FFC000"/>
                </a:solidFill>
              </a:rPr>
              <a:t> </a:t>
            </a:r>
            <a:r>
              <a:rPr lang="ru-RU" sz="4800" dirty="0" err="1" smtClean="0">
                <a:solidFill>
                  <a:srgbClr val="FFC000"/>
                </a:solidFill>
              </a:rPr>
              <a:t>темасы</a:t>
            </a:r>
            <a:r>
              <a:rPr lang="ru-RU" sz="4800" dirty="0" smtClean="0">
                <a:solidFill>
                  <a:srgbClr val="FFC00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solidFill>
                  <a:schemeClr val="bg1"/>
                </a:solidFill>
              </a:rPr>
              <a:t> </a:t>
            </a:r>
            <a:r>
              <a:rPr lang="ru-RU" sz="6000" dirty="0" err="1" smtClean="0">
                <a:solidFill>
                  <a:schemeClr val="bg1"/>
                </a:solidFill>
              </a:rPr>
              <a:t>Анвар</a:t>
            </a:r>
            <a:r>
              <a:rPr lang="ru-RU" sz="6000" dirty="0" smtClean="0">
                <a:solidFill>
                  <a:schemeClr val="bg1"/>
                </a:solidFill>
              </a:rPr>
              <a:t> </a:t>
            </a:r>
            <a:r>
              <a:rPr lang="ru-RU" sz="6000" dirty="0" err="1" smtClean="0">
                <a:solidFill>
                  <a:schemeClr val="bg1"/>
                </a:solidFill>
              </a:rPr>
              <a:t>Гьажиев</a:t>
            </a:r>
            <a:r>
              <a:rPr lang="ru-RU" sz="6000" dirty="0" smtClean="0">
                <a:solidFill>
                  <a:schemeClr val="bg1"/>
                </a:solidFill>
              </a:rPr>
              <a:t> «</a:t>
            </a:r>
            <a:r>
              <a:rPr lang="ru-RU" sz="6000" dirty="0" err="1" smtClean="0">
                <a:solidFill>
                  <a:schemeClr val="bg1"/>
                </a:solidFill>
              </a:rPr>
              <a:t>Анадол</a:t>
            </a:r>
            <a:r>
              <a:rPr lang="ru-RU" sz="6000" dirty="0" smtClean="0">
                <a:solidFill>
                  <a:schemeClr val="bg1"/>
                </a:solidFill>
              </a:rPr>
              <a:t> </a:t>
            </a:r>
            <a:r>
              <a:rPr lang="ru-RU" sz="6000" dirty="0" err="1" smtClean="0">
                <a:solidFill>
                  <a:schemeClr val="bg1"/>
                </a:solidFill>
              </a:rPr>
              <a:t>айтды</a:t>
            </a:r>
            <a:r>
              <a:rPr lang="ru-RU" sz="6000" dirty="0" smtClean="0">
                <a:solidFill>
                  <a:schemeClr val="bg1"/>
                </a:solidFill>
              </a:rPr>
              <a:t>»</a:t>
            </a:r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7" name="Picture 1" descr="C:\Users\ASUS\Desktop\5654.970.jpg"/>
          <p:cNvPicPr>
            <a:picLocks noChangeAspect="1" noChangeArrowheads="1"/>
          </p:cNvPicPr>
          <p:nvPr/>
        </p:nvPicPr>
        <p:blipFill>
          <a:blip r:embed="rId2" cstate="print"/>
          <a:srcRect t="29881" b="31918"/>
          <a:stretch>
            <a:fillRect/>
          </a:stretch>
        </p:blipFill>
        <p:spPr bwMode="auto">
          <a:xfrm>
            <a:off x="1571604" y="3929066"/>
            <a:ext cx="6159500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Эдил </a:t>
            </a:r>
            <a:r>
              <a:rPr lang="ru-RU" dirty="0" err="1" smtClean="0">
                <a:solidFill>
                  <a:srgbClr val="FFC000"/>
                </a:solidFill>
              </a:rPr>
              <a:t>йимик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эркин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дейген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юреги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FFC000"/>
                </a:solidFill>
              </a:rPr>
              <a:t>Къайнар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эди</a:t>
            </a:r>
            <a:r>
              <a:rPr lang="ru-RU" dirty="0" smtClean="0">
                <a:solidFill>
                  <a:srgbClr val="FFC000"/>
                </a:solidFill>
              </a:rPr>
              <a:t>, эр </a:t>
            </a:r>
            <a:r>
              <a:rPr lang="ru-RU" dirty="0" err="1" smtClean="0">
                <a:solidFill>
                  <a:srgbClr val="FFC000"/>
                </a:solidFill>
              </a:rPr>
              <a:t>намуслар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тыгъылып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rgbClr val="FFC000"/>
                </a:solidFill>
              </a:rPr>
              <a:t>Къыйынлы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гюн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кёп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тергедим</a:t>
            </a:r>
            <a:r>
              <a:rPr lang="ru-RU" dirty="0" smtClean="0">
                <a:solidFill>
                  <a:srgbClr val="FFC000"/>
                </a:solidFill>
              </a:rPr>
              <a:t> мен </a:t>
            </a:r>
            <a:r>
              <a:rPr lang="ru-RU" dirty="0" err="1" smtClean="0">
                <a:solidFill>
                  <a:srgbClr val="FFC000"/>
                </a:solidFill>
              </a:rPr>
              <a:t>ону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</a:p>
          <a:p>
            <a:pPr>
              <a:buNone/>
            </a:pPr>
            <a:r>
              <a:rPr lang="ru-RU" dirty="0" err="1" smtClean="0">
                <a:solidFill>
                  <a:srgbClr val="FFC000"/>
                </a:solidFill>
              </a:rPr>
              <a:t>Гьеч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гёрмедим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инбаш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къысып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ихылып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4624"/>
            <a:ext cx="8229600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>
                <a:solidFill>
                  <a:srgbClr val="FFFF00"/>
                </a:solidFill>
              </a:rPr>
              <a:t>      </a:t>
            </a:r>
            <a:r>
              <a:rPr lang="ru-RU" sz="8000" dirty="0" err="1" smtClean="0">
                <a:solidFill>
                  <a:srgbClr val="FFFF00"/>
                </a:solidFill>
              </a:rPr>
              <a:t>Таржума</a:t>
            </a:r>
            <a:endParaRPr lang="ru-RU" sz="80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2855926"/>
            <a:ext cx="8230313" cy="1146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43" y="3008326"/>
            <a:ext cx="8230313" cy="11461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43" y="3157678"/>
            <a:ext cx="8230313" cy="1152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43" y="3160726"/>
            <a:ext cx="8230313" cy="11461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6632"/>
            <a:ext cx="8229600" cy="598094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ЛОВКИЙ </a:t>
            </a:r>
            <a:r>
              <a:rPr lang="ru-RU" dirty="0" smtClean="0"/>
              <a:t>- </a:t>
            </a:r>
            <a:r>
              <a:rPr lang="ru-RU" dirty="0" err="1" smtClean="0"/>
              <a:t>жыйнакълы</a:t>
            </a:r>
            <a:r>
              <a:rPr lang="ru-RU" dirty="0" smtClean="0"/>
              <a:t>, </a:t>
            </a:r>
            <a:r>
              <a:rPr lang="ru-RU" dirty="0" err="1" smtClean="0"/>
              <a:t>гьюнерли</a:t>
            </a:r>
            <a:r>
              <a:rPr lang="ru-RU" dirty="0" smtClean="0"/>
              <a:t>,  </a:t>
            </a:r>
          </a:p>
          <a:p>
            <a:pPr>
              <a:buNone/>
            </a:pPr>
            <a:r>
              <a:rPr lang="ru-RU" dirty="0" smtClean="0"/>
              <a:t>                    </a:t>
            </a:r>
            <a:r>
              <a:rPr lang="ru-RU" dirty="0" err="1" smtClean="0"/>
              <a:t>бажарывлу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ТРУСЛИВЫЙ</a:t>
            </a:r>
            <a:r>
              <a:rPr lang="ru-RU" dirty="0" smtClean="0"/>
              <a:t> – </a:t>
            </a:r>
            <a:r>
              <a:rPr lang="ru-RU" dirty="0" err="1" smtClean="0"/>
              <a:t>къоркъач</a:t>
            </a:r>
            <a:r>
              <a:rPr lang="ru-RU" dirty="0" smtClean="0"/>
              <a:t>, </a:t>
            </a:r>
            <a:r>
              <a:rPr lang="ru-RU" dirty="0" err="1" smtClean="0"/>
              <a:t>осал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СМЕЛЫЙ </a:t>
            </a:r>
            <a:r>
              <a:rPr lang="ru-RU" dirty="0" smtClean="0"/>
              <a:t>– </a:t>
            </a:r>
            <a:r>
              <a:rPr lang="ru-RU" dirty="0" err="1" smtClean="0"/>
              <a:t>къоччакъ</a:t>
            </a:r>
            <a:r>
              <a:rPr lang="ru-RU" dirty="0" smtClean="0"/>
              <a:t>, </a:t>
            </a:r>
            <a:r>
              <a:rPr lang="ru-RU" dirty="0" err="1" smtClean="0"/>
              <a:t>къоркъунчмайгъан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ХИТРЫЙ </a:t>
            </a:r>
            <a:r>
              <a:rPr lang="ru-RU" dirty="0" smtClean="0"/>
              <a:t>– </a:t>
            </a:r>
            <a:r>
              <a:rPr lang="ru-RU" dirty="0" err="1" smtClean="0"/>
              <a:t>гьиллачы</a:t>
            </a:r>
            <a:r>
              <a:rPr lang="ru-RU" dirty="0" smtClean="0"/>
              <a:t>, </a:t>
            </a:r>
            <a:r>
              <a:rPr lang="ru-RU" dirty="0" err="1" smtClean="0"/>
              <a:t>амалчы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КРЕПКИЙ </a:t>
            </a:r>
            <a:r>
              <a:rPr lang="ru-RU" dirty="0" smtClean="0"/>
              <a:t>– </a:t>
            </a:r>
            <a:r>
              <a:rPr lang="ru-RU" dirty="0" err="1" smtClean="0"/>
              <a:t>къатты</a:t>
            </a:r>
            <a:r>
              <a:rPr lang="ru-RU" dirty="0" smtClean="0"/>
              <a:t>, </a:t>
            </a:r>
            <a:r>
              <a:rPr lang="ru-RU" dirty="0" err="1" smtClean="0"/>
              <a:t>гючлю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БЕССЕРДЕЧНЫЙ</a:t>
            </a:r>
            <a:r>
              <a:rPr lang="ru-RU" dirty="0" smtClean="0"/>
              <a:t> – </a:t>
            </a:r>
            <a:r>
              <a:rPr lang="ru-RU" dirty="0" err="1" smtClean="0"/>
              <a:t>рагьмусуз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                                  </a:t>
            </a:r>
            <a:r>
              <a:rPr lang="ru-RU" dirty="0" err="1" smtClean="0"/>
              <a:t>языкъсынмайгъан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Ишликлер</a:t>
            </a:r>
            <a:r>
              <a:rPr lang="ru-RU" dirty="0" smtClean="0"/>
              <a:t> </a:t>
            </a:r>
            <a:r>
              <a:rPr lang="ru-RU" dirty="0" err="1" smtClean="0"/>
              <a:t>алынгъан</a:t>
            </a:r>
            <a:r>
              <a:rPr lang="ru-RU" dirty="0" smtClean="0"/>
              <a:t>: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.....  …..   ……   </a:t>
            </a:r>
            <a:r>
              <a:rPr lang="ru-RU" sz="4400" dirty="0" err="1" smtClean="0">
                <a:solidFill>
                  <a:srgbClr val="C00000"/>
                </a:solidFill>
              </a:rPr>
              <a:t>гелдим</a:t>
            </a:r>
            <a:r>
              <a:rPr lang="ru-RU" sz="44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ru-RU" sz="4400" dirty="0" smtClean="0">
                <a:solidFill>
                  <a:srgbClr val="C00000"/>
                </a:solidFill>
              </a:rPr>
              <a:t>......   …..   ….    </a:t>
            </a:r>
            <a:r>
              <a:rPr lang="ru-RU" sz="4400" dirty="0" err="1" smtClean="0">
                <a:solidFill>
                  <a:srgbClr val="C00000"/>
                </a:solidFill>
              </a:rPr>
              <a:t>билдим</a:t>
            </a:r>
            <a:r>
              <a:rPr lang="ru-RU" sz="44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4400" dirty="0" smtClean="0">
                <a:solidFill>
                  <a:srgbClr val="C00000"/>
                </a:solidFill>
              </a:rPr>
              <a:t>......  …...  ……   </a:t>
            </a:r>
            <a:r>
              <a:rPr lang="ru-RU" sz="4400" dirty="0" err="1" smtClean="0">
                <a:solidFill>
                  <a:srgbClr val="C00000"/>
                </a:solidFill>
              </a:rPr>
              <a:t>англадым</a:t>
            </a:r>
            <a:r>
              <a:rPr lang="ru-RU" sz="44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4400" dirty="0" smtClean="0">
                <a:solidFill>
                  <a:srgbClr val="C00000"/>
                </a:solidFill>
              </a:rPr>
              <a:t>......   ……  …..   </a:t>
            </a:r>
            <a:r>
              <a:rPr lang="ru-RU" sz="4400" dirty="0" err="1" smtClean="0">
                <a:solidFill>
                  <a:srgbClr val="C00000"/>
                </a:solidFill>
              </a:rPr>
              <a:t>ушатдым</a:t>
            </a:r>
            <a:r>
              <a:rPr lang="ru-RU" sz="4400" dirty="0" smtClean="0">
                <a:solidFill>
                  <a:srgbClr val="C00000"/>
                </a:solidFill>
              </a:rPr>
              <a:t>.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5400" dirty="0" smtClean="0">
                <a:solidFill>
                  <a:srgbClr val="FFC000"/>
                </a:solidFill>
              </a:rPr>
              <a:t>        </a:t>
            </a:r>
            <a:r>
              <a:rPr lang="ru-RU" sz="5400" dirty="0" err="1" smtClean="0">
                <a:solidFill>
                  <a:srgbClr val="FFC000"/>
                </a:solidFill>
              </a:rPr>
              <a:t>Уьйге</a:t>
            </a:r>
            <a:r>
              <a:rPr lang="ru-RU" sz="5400" dirty="0" smtClean="0">
                <a:solidFill>
                  <a:srgbClr val="FFC000"/>
                </a:solidFill>
              </a:rPr>
              <a:t> </a:t>
            </a:r>
            <a:r>
              <a:rPr lang="ru-RU" sz="5400" dirty="0" err="1" smtClean="0">
                <a:solidFill>
                  <a:srgbClr val="FFC000"/>
                </a:solidFill>
              </a:rPr>
              <a:t>иш</a:t>
            </a:r>
            <a:r>
              <a:rPr lang="ru-RU" sz="5400" dirty="0" smtClean="0">
                <a:solidFill>
                  <a:srgbClr val="FFC000"/>
                </a:solidFill>
              </a:rPr>
              <a:t>: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Бир-нече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бёлюкню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гёнгюнден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уьйренмек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Чебер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охума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Давну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игитини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гьакъында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язып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гелмек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йшат\Рабочий стол\61028552_Ismailov_Hak_Is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928670"/>
            <a:ext cx="435771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\\Laborant\shareddocs\Р.А\061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3971" y="3806488"/>
            <a:ext cx="156058" cy="113386"/>
          </a:xfrm>
          <a:prstGeom prst="rect">
            <a:avLst/>
          </a:prstGeom>
          <a:noFill/>
        </p:spPr>
      </p:pic>
      <p:pic>
        <p:nvPicPr>
          <p:cNvPr id="5" name="Picture 2" descr="\\Laborant\shareddocs\Р.А\061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\\Laborant\shareddocs\Р.А\94ba2253f4cdfb7c1851c2d4c4f777ec_f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21537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йшат\Рабочий стол\FQdEOZrs1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21537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Дарсны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мурады</a:t>
            </a:r>
            <a:r>
              <a:rPr lang="ru-RU" dirty="0">
                <a:solidFill>
                  <a:srgbClr val="FF0000"/>
                </a:solidFill>
              </a:rPr>
              <a:t>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шаирни</a:t>
            </a:r>
            <a:r>
              <a:rPr lang="ru-RU" dirty="0" smtClean="0"/>
              <a:t> </a:t>
            </a:r>
            <a:r>
              <a:rPr lang="ru-RU" dirty="0" err="1" smtClean="0"/>
              <a:t>яшав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яратывчулыкъ</a:t>
            </a:r>
            <a:r>
              <a:rPr lang="ru-RU" dirty="0" smtClean="0"/>
              <a:t>  </a:t>
            </a:r>
            <a:r>
              <a:rPr lang="ru-RU" dirty="0" err="1" smtClean="0"/>
              <a:t>ёлу</a:t>
            </a:r>
            <a:r>
              <a:rPr lang="ru-RU" dirty="0" smtClean="0"/>
              <a:t> </a:t>
            </a:r>
            <a:r>
              <a:rPr lang="ru-RU" dirty="0" err="1" smtClean="0"/>
              <a:t>булан</a:t>
            </a:r>
            <a:r>
              <a:rPr lang="ru-RU" dirty="0" smtClean="0"/>
              <a:t> </a:t>
            </a:r>
            <a:r>
              <a:rPr lang="ru-RU" dirty="0" err="1" smtClean="0"/>
              <a:t>таныш</a:t>
            </a:r>
            <a:r>
              <a:rPr lang="ru-RU" dirty="0" smtClean="0"/>
              <a:t> </a:t>
            </a:r>
            <a:r>
              <a:rPr lang="ru-RU" dirty="0" err="1" smtClean="0"/>
              <a:t>этив</a:t>
            </a:r>
            <a:r>
              <a:rPr lang="ru-RU" dirty="0" smtClean="0"/>
              <a:t>;</a:t>
            </a:r>
          </a:p>
          <a:p>
            <a:r>
              <a:rPr lang="ru-RU" dirty="0" err="1"/>
              <a:t>ш</a:t>
            </a:r>
            <a:r>
              <a:rPr lang="ru-RU" dirty="0" err="1" smtClean="0"/>
              <a:t>иъруну</a:t>
            </a:r>
            <a:r>
              <a:rPr lang="ru-RU" dirty="0" smtClean="0"/>
              <a:t> </a:t>
            </a:r>
            <a:r>
              <a:rPr lang="ru-RU" dirty="0" err="1" smtClean="0"/>
              <a:t>охуп</a:t>
            </a:r>
            <a:r>
              <a:rPr lang="ru-RU" dirty="0" smtClean="0"/>
              <a:t> </a:t>
            </a:r>
            <a:r>
              <a:rPr lang="ru-RU" dirty="0" err="1" smtClean="0"/>
              <a:t>ону</a:t>
            </a:r>
            <a:r>
              <a:rPr lang="ru-RU" dirty="0" smtClean="0"/>
              <a:t> </a:t>
            </a:r>
            <a:r>
              <a:rPr lang="ru-RU" dirty="0" err="1" smtClean="0"/>
              <a:t>маънасын</a:t>
            </a:r>
            <a:r>
              <a:rPr lang="ru-RU" dirty="0" smtClean="0"/>
              <a:t> </a:t>
            </a:r>
            <a:r>
              <a:rPr lang="ru-RU" dirty="0" err="1" smtClean="0"/>
              <a:t>ачыкъ</a:t>
            </a:r>
            <a:r>
              <a:rPr lang="ru-RU" dirty="0" smtClean="0"/>
              <a:t> </a:t>
            </a:r>
            <a:r>
              <a:rPr lang="ru-RU" dirty="0" err="1" smtClean="0"/>
              <a:t>этив</a:t>
            </a:r>
            <a:r>
              <a:rPr lang="ru-RU" dirty="0" smtClean="0"/>
              <a:t>;</a:t>
            </a:r>
          </a:p>
          <a:p>
            <a:r>
              <a:rPr lang="ru-RU" dirty="0" err="1"/>
              <a:t>я</a:t>
            </a:r>
            <a:r>
              <a:rPr lang="ru-RU" dirty="0" err="1" smtClean="0"/>
              <a:t>шларны</a:t>
            </a:r>
            <a:r>
              <a:rPr lang="ru-RU" dirty="0" smtClean="0"/>
              <a:t> </a:t>
            </a:r>
            <a:r>
              <a:rPr lang="ru-RU" dirty="0" err="1" smtClean="0"/>
              <a:t>патриотлукъ</a:t>
            </a:r>
            <a:r>
              <a:rPr lang="ru-RU" dirty="0" smtClean="0"/>
              <a:t> </a:t>
            </a:r>
            <a:r>
              <a:rPr lang="ru-RU" dirty="0" err="1" smtClean="0"/>
              <a:t>ругьда</a:t>
            </a:r>
            <a:r>
              <a:rPr lang="ru-RU" dirty="0" smtClean="0"/>
              <a:t> </a:t>
            </a:r>
            <a:r>
              <a:rPr lang="ru-RU" dirty="0" err="1" smtClean="0"/>
              <a:t>тарбиялав</a:t>
            </a:r>
            <a:r>
              <a:rPr lang="ru-RU" dirty="0" smtClean="0"/>
              <a:t>; </a:t>
            </a:r>
            <a:r>
              <a:rPr lang="ru-RU" dirty="0" err="1" smtClean="0"/>
              <a:t>оларда</a:t>
            </a:r>
            <a:r>
              <a:rPr lang="ru-RU" dirty="0" smtClean="0"/>
              <a:t> </a:t>
            </a:r>
            <a:r>
              <a:rPr lang="ru-RU" dirty="0" err="1" smtClean="0"/>
              <a:t>ана</a:t>
            </a:r>
            <a:r>
              <a:rPr lang="ru-RU" dirty="0" smtClean="0"/>
              <a:t> </a:t>
            </a:r>
            <a:r>
              <a:rPr lang="ru-RU" dirty="0" err="1" smtClean="0"/>
              <a:t>тилин</a:t>
            </a:r>
            <a:r>
              <a:rPr lang="ru-RU" dirty="0" smtClean="0"/>
              <a:t> </a:t>
            </a:r>
            <a:r>
              <a:rPr lang="ru-RU" dirty="0" err="1" smtClean="0"/>
              <a:t>сюер</a:t>
            </a:r>
            <a:r>
              <a:rPr lang="ru-RU" dirty="0" smtClean="0"/>
              <a:t> </a:t>
            </a:r>
            <a:r>
              <a:rPr lang="ru-RU" dirty="0" err="1" smtClean="0"/>
              <a:t>йимик</a:t>
            </a:r>
            <a:r>
              <a:rPr lang="ru-RU" dirty="0" smtClean="0"/>
              <a:t> </a:t>
            </a:r>
            <a:r>
              <a:rPr lang="ru-RU" dirty="0" err="1" smtClean="0"/>
              <a:t>къылыкъларын</a:t>
            </a:r>
            <a:r>
              <a:rPr lang="ru-RU" dirty="0" smtClean="0"/>
              <a:t> </a:t>
            </a:r>
            <a:r>
              <a:rPr lang="ru-RU" dirty="0" err="1" smtClean="0"/>
              <a:t>гючлендирмек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7300" dirty="0" err="1" smtClean="0">
                <a:solidFill>
                  <a:schemeClr val="accent4">
                    <a:lumMod val="75000"/>
                  </a:schemeClr>
                </a:solidFill>
              </a:rPr>
              <a:t>Дарсны</a:t>
            </a:r>
            <a:r>
              <a:rPr lang="ru-RU" sz="73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7300" dirty="0">
                <a:solidFill>
                  <a:schemeClr val="accent4">
                    <a:lumMod val="75000"/>
                  </a:schemeClr>
                </a:solidFill>
              </a:rPr>
              <a:t>эпиграфы: </a:t>
            </a:r>
            <a:br>
              <a:rPr lang="ru-RU" sz="7300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5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«</a:t>
            </a:r>
            <a:r>
              <a:rPr lang="ru-RU" sz="6600" dirty="0" err="1" smtClean="0">
                <a:solidFill>
                  <a:srgbClr val="FF0000"/>
                </a:solidFill>
              </a:rPr>
              <a:t>Эллер</a:t>
            </a:r>
            <a:r>
              <a:rPr lang="ru-RU" sz="6600" dirty="0" smtClean="0">
                <a:solidFill>
                  <a:srgbClr val="FF0000"/>
                </a:solidFill>
              </a:rPr>
              <a:t> </a:t>
            </a:r>
            <a:r>
              <a:rPr lang="ru-RU" sz="6600" dirty="0" err="1" smtClean="0">
                <a:solidFill>
                  <a:srgbClr val="FF0000"/>
                </a:solidFill>
              </a:rPr>
              <a:t>учун</a:t>
            </a:r>
            <a:r>
              <a:rPr lang="ru-RU" sz="6600" dirty="0" smtClean="0">
                <a:solidFill>
                  <a:srgbClr val="FF0000"/>
                </a:solidFill>
              </a:rPr>
              <a:t>, дав </a:t>
            </a:r>
            <a:r>
              <a:rPr lang="ru-RU" sz="6600" dirty="0" err="1" smtClean="0">
                <a:solidFill>
                  <a:srgbClr val="FF0000"/>
                </a:solidFill>
              </a:rPr>
              <a:t>болмаса</a:t>
            </a:r>
            <a:r>
              <a:rPr lang="ru-RU" sz="6600" dirty="0" smtClean="0">
                <a:solidFill>
                  <a:srgbClr val="FF0000"/>
                </a:solidFill>
              </a:rPr>
              <a:t>, </a:t>
            </a:r>
            <a:r>
              <a:rPr lang="ru-RU" sz="6600" dirty="0" err="1" smtClean="0">
                <a:solidFill>
                  <a:srgbClr val="FF0000"/>
                </a:solidFill>
              </a:rPr>
              <a:t>шо</a:t>
            </a:r>
            <a:r>
              <a:rPr lang="ru-RU" sz="6600" dirty="0" smtClean="0">
                <a:solidFill>
                  <a:srgbClr val="FF0000"/>
                </a:solidFill>
              </a:rPr>
              <a:t> </a:t>
            </a:r>
            <a:r>
              <a:rPr lang="ru-RU" sz="6600" dirty="0" err="1" smtClean="0">
                <a:solidFill>
                  <a:srgbClr val="FF0000"/>
                </a:solidFill>
              </a:rPr>
              <a:t>герек</a:t>
            </a:r>
            <a:r>
              <a:rPr lang="ru-RU" sz="6600" dirty="0" smtClean="0">
                <a:solidFill>
                  <a:srgbClr val="FF0000"/>
                </a:solidFill>
              </a:rPr>
              <a:t>» 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SUS\Desktop\img5.jpg"/>
          <p:cNvPicPr>
            <a:picLocks noChangeAspect="1" noChangeArrowheads="1"/>
          </p:cNvPicPr>
          <p:nvPr/>
        </p:nvPicPr>
        <p:blipFill>
          <a:blip r:embed="rId3" cstate="print"/>
          <a:srcRect l="21094" t="4826" r="23281" b="4548"/>
          <a:stretch>
            <a:fillRect/>
          </a:stretch>
        </p:blipFill>
        <p:spPr bwMode="auto">
          <a:xfrm>
            <a:off x="500034" y="214290"/>
            <a:ext cx="8215370" cy="6000792"/>
          </a:xfrm>
          <a:prstGeom prst="rect">
            <a:avLst/>
          </a:prstGeom>
          <a:noFill/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0072726" y="4143380"/>
          <a:ext cx="31670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Объект упаковщика для оболочки" showAsIcon="1" r:id="rId4" imgW="3166920" imgH="437400" progId="Package">
                  <p:embed/>
                </p:oleObj>
              </mc:Choice>
              <mc:Fallback>
                <p:oleObj name="Объект упаковщика для оболочки" showAsIcon="1" r:id="rId4" imgW="3166920" imgH="43740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2726" y="4143380"/>
                        <a:ext cx="31670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ASUS\Desktop\006.jpg"/>
          <p:cNvPicPr>
            <a:picLocks noChangeAspect="1" noChangeArrowheads="1"/>
          </p:cNvPicPr>
          <p:nvPr/>
        </p:nvPicPr>
        <p:blipFill>
          <a:blip r:embed="rId2" cstate="print"/>
          <a:srcRect l="3361" t="4598" r="1681" b="22988"/>
          <a:stretch>
            <a:fillRect/>
          </a:stretch>
        </p:blipFill>
        <p:spPr bwMode="auto">
          <a:xfrm>
            <a:off x="457200" y="419878"/>
            <a:ext cx="8305681" cy="5842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Анвар </a:t>
            </a:r>
            <a:r>
              <a:rPr lang="ru-RU" dirty="0" err="1"/>
              <a:t>Гьажиев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1914-1992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28800"/>
            <a:ext cx="7959258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/>
              <a:t>Биринчи</a:t>
            </a:r>
            <a:r>
              <a:rPr lang="ru-RU" sz="2400" dirty="0" smtClean="0"/>
              <a:t> </a:t>
            </a:r>
            <a:r>
              <a:rPr lang="ru-RU" sz="2400" dirty="0" err="1" smtClean="0"/>
              <a:t>китабы</a:t>
            </a:r>
            <a:r>
              <a:rPr lang="ru-RU" sz="2400" dirty="0" smtClean="0"/>
              <a:t> «</a:t>
            </a:r>
            <a:r>
              <a:rPr lang="ru-RU" sz="2400" dirty="0" err="1" smtClean="0"/>
              <a:t>Янгырыв</a:t>
            </a:r>
            <a:r>
              <a:rPr lang="ru-RU" sz="2400" dirty="0" smtClean="0"/>
              <a:t>»</a:t>
            </a:r>
          </a:p>
          <a:p>
            <a:pPr>
              <a:buNone/>
            </a:pPr>
            <a:r>
              <a:rPr lang="ru-RU" sz="2400" dirty="0" smtClean="0"/>
              <a:t>1934 </a:t>
            </a:r>
            <a:r>
              <a:rPr lang="ru-RU" sz="2400" dirty="0" err="1" smtClean="0"/>
              <a:t>йылда</a:t>
            </a:r>
            <a:r>
              <a:rPr lang="ru-RU" sz="2400" dirty="0" smtClean="0"/>
              <a:t> </a:t>
            </a:r>
            <a:r>
              <a:rPr lang="ru-RU" sz="2400" dirty="0" err="1" smtClean="0"/>
              <a:t>чыкъгъан</a:t>
            </a:r>
            <a:r>
              <a:rPr lang="ru-RU" sz="2400" dirty="0" smtClean="0"/>
              <a:t>. </a:t>
            </a:r>
          </a:p>
          <a:p>
            <a:pPr>
              <a:buNone/>
            </a:pPr>
            <a:r>
              <a:rPr lang="ru-RU" sz="2400" dirty="0" err="1" smtClean="0"/>
              <a:t>Сонг</a:t>
            </a:r>
            <a:r>
              <a:rPr lang="ru-RU" sz="2400" dirty="0" smtClean="0"/>
              <a:t>  «</a:t>
            </a:r>
            <a:r>
              <a:rPr lang="ru-RU" sz="2400" dirty="0" err="1" smtClean="0"/>
              <a:t>Чапгъын</a:t>
            </a:r>
            <a:r>
              <a:rPr lang="ru-RU" sz="2400" dirty="0" smtClean="0"/>
              <a:t>», «</a:t>
            </a:r>
            <a:r>
              <a:rPr lang="ru-RU" sz="2400" dirty="0" err="1" smtClean="0"/>
              <a:t>Къылычлар</a:t>
            </a:r>
            <a:r>
              <a:rPr lang="ru-RU" sz="2400" dirty="0" smtClean="0"/>
              <a:t>», </a:t>
            </a:r>
          </a:p>
          <a:p>
            <a:pPr>
              <a:buNone/>
            </a:pPr>
            <a:r>
              <a:rPr lang="ru-RU" sz="2400" dirty="0" smtClean="0"/>
              <a:t>«</a:t>
            </a:r>
            <a:r>
              <a:rPr lang="ru-RU" sz="2400" dirty="0" err="1" smtClean="0"/>
              <a:t>Анадол</a:t>
            </a:r>
            <a:r>
              <a:rPr lang="ru-RU" sz="2400" dirty="0" smtClean="0"/>
              <a:t> </a:t>
            </a:r>
            <a:r>
              <a:rPr lang="ru-RU" sz="2400" dirty="0" err="1" smtClean="0"/>
              <a:t>айтды</a:t>
            </a:r>
            <a:r>
              <a:rPr lang="ru-RU" sz="2400" dirty="0" smtClean="0"/>
              <a:t>» </a:t>
            </a:r>
            <a:r>
              <a:rPr lang="ru-RU" sz="2400" dirty="0" err="1" smtClean="0"/>
              <a:t>деген</a:t>
            </a:r>
            <a:r>
              <a:rPr lang="ru-RU" sz="2400" dirty="0" smtClean="0"/>
              <a:t> </a:t>
            </a:r>
            <a:r>
              <a:rPr lang="ru-RU" sz="2400" dirty="0" err="1" smtClean="0"/>
              <a:t>китаплары</a:t>
            </a:r>
            <a:r>
              <a:rPr lang="ru-RU" sz="2400" dirty="0" smtClean="0"/>
              <a:t> </a:t>
            </a:r>
            <a:r>
              <a:rPr lang="ru-RU" sz="2400" dirty="0" err="1" smtClean="0"/>
              <a:t>чыгъа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err="1" smtClean="0"/>
              <a:t>Давдан</a:t>
            </a:r>
            <a:r>
              <a:rPr lang="ru-RU" sz="2400" dirty="0" smtClean="0"/>
              <a:t> </a:t>
            </a:r>
            <a:r>
              <a:rPr lang="ru-RU" sz="2400" dirty="0" err="1" smtClean="0"/>
              <a:t>сонг</a:t>
            </a:r>
            <a:r>
              <a:rPr lang="ru-RU" sz="2400" dirty="0" smtClean="0"/>
              <a:t> «</a:t>
            </a:r>
            <a:r>
              <a:rPr lang="ru-RU" sz="2400" dirty="0" err="1"/>
              <a:t>Т</a:t>
            </a:r>
            <a:r>
              <a:rPr lang="ru-RU" sz="2400" dirty="0" err="1" smtClean="0"/>
              <a:t>алайлы</a:t>
            </a:r>
            <a:r>
              <a:rPr lang="ru-RU" sz="2400" dirty="0" smtClean="0"/>
              <a:t>  </a:t>
            </a:r>
            <a:r>
              <a:rPr lang="ru-RU" sz="2400" dirty="0" err="1" smtClean="0"/>
              <a:t>тавлар</a:t>
            </a:r>
            <a:r>
              <a:rPr lang="ru-RU" sz="2400" dirty="0" smtClean="0"/>
              <a:t>», «</a:t>
            </a:r>
            <a:r>
              <a:rPr lang="ru-RU" sz="2400" dirty="0" err="1" smtClean="0"/>
              <a:t>Насипни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err="1" smtClean="0"/>
              <a:t>йырлары</a:t>
            </a:r>
            <a:r>
              <a:rPr lang="ru-RU" sz="2400" dirty="0" smtClean="0"/>
              <a:t>», «</a:t>
            </a:r>
            <a:r>
              <a:rPr lang="ru-RU" sz="2400" dirty="0" err="1" smtClean="0"/>
              <a:t>Йырлайыкъ</a:t>
            </a:r>
            <a:r>
              <a:rPr lang="ru-RU" sz="2400" dirty="0" smtClean="0"/>
              <a:t> да </a:t>
            </a:r>
            <a:r>
              <a:rPr lang="ru-RU" sz="2400" dirty="0" err="1" smtClean="0"/>
              <a:t>кюлейик</a:t>
            </a:r>
            <a:r>
              <a:rPr lang="ru-RU" sz="2400" dirty="0" smtClean="0"/>
              <a:t>», </a:t>
            </a:r>
          </a:p>
          <a:p>
            <a:pPr>
              <a:buNone/>
            </a:pPr>
            <a:r>
              <a:rPr lang="ru-RU" sz="2400" dirty="0" smtClean="0"/>
              <a:t>«</a:t>
            </a:r>
            <a:r>
              <a:rPr lang="ru-RU" sz="2400" dirty="0" err="1" smtClean="0"/>
              <a:t>Гюзню</a:t>
            </a:r>
            <a:r>
              <a:rPr lang="ru-RU" sz="2400" dirty="0" smtClean="0"/>
              <a:t> </a:t>
            </a:r>
            <a:r>
              <a:rPr lang="ru-RU" sz="2400" dirty="0" err="1" smtClean="0"/>
              <a:t>тангы</a:t>
            </a:r>
            <a:r>
              <a:rPr lang="ru-RU" sz="2400" dirty="0" smtClean="0"/>
              <a:t>», «</a:t>
            </a:r>
            <a:r>
              <a:rPr lang="ru-RU" sz="2400" dirty="0" err="1" smtClean="0"/>
              <a:t>Юрекни</a:t>
            </a:r>
            <a:r>
              <a:rPr lang="ru-RU" sz="2400" dirty="0" smtClean="0"/>
              <a:t> </a:t>
            </a:r>
            <a:r>
              <a:rPr lang="ru-RU" sz="2400" dirty="0" err="1" smtClean="0"/>
              <a:t>янывлары</a:t>
            </a:r>
            <a:r>
              <a:rPr lang="ru-RU" sz="2400" dirty="0" smtClean="0"/>
              <a:t>» </a:t>
            </a:r>
            <a:r>
              <a:rPr lang="ru-RU" sz="2400" dirty="0" err="1" smtClean="0"/>
              <a:t>деген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ва</a:t>
            </a:r>
            <a:r>
              <a:rPr lang="ru-RU" sz="2400" dirty="0" smtClean="0"/>
              <a:t> </a:t>
            </a:r>
            <a:r>
              <a:rPr lang="ru-RU" sz="2400" dirty="0" err="1" smtClean="0"/>
              <a:t>оьзге</a:t>
            </a:r>
            <a:r>
              <a:rPr lang="ru-RU" sz="2400" dirty="0" smtClean="0"/>
              <a:t> </a:t>
            </a:r>
            <a:r>
              <a:rPr lang="ru-RU" sz="2400" dirty="0" err="1" smtClean="0"/>
              <a:t>китаплары</a:t>
            </a:r>
            <a:r>
              <a:rPr lang="ru-RU" sz="2400" dirty="0" smtClean="0"/>
              <a:t> </a:t>
            </a:r>
            <a:r>
              <a:rPr lang="ru-RU" sz="2400" dirty="0" err="1" smtClean="0"/>
              <a:t>чыгъа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ASUS\Desktop\12.jpg"/>
          <p:cNvPicPr>
            <a:picLocks noChangeAspect="1" noChangeArrowheads="1"/>
          </p:cNvPicPr>
          <p:nvPr/>
        </p:nvPicPr>
        <p:blipFill>
          <a:blip r:embed="rId2" cstate="print"/>
          <a:srcRect l="21978" t="17503" r="32967" b="3416"/>
          <a:stretch>
            <a:fillRect/>
          </a:stretch>
        </p:blipFill>
        <p:spPr bwMode="auto">
          <a:xfrm>
            <a:off x="6215042" y="1357298"/>
            <a:ext cx="292895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SUS\Desktop\16343878_433615926969851_92087961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257</TotalTime>
  <Words>357</Words>
  <Application>Microsoft Office PowerPoint</Application>
  <PresentationFormat>Экран (4:3)</PresentationFormat>
  <Paragraphs>71</Paragraphs>
  <Slides>28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Тема Office</vt:lpstr>
      <vt:lpstr>Объект упаковщика для оболочки</vt:lpstr>
      <vt:lpstr>Презентация PowerPoint</vt:lpstr>
      <vt:lpstr>Дарсны темасы:  Анвар Гьажиев «Анадол айтды» </vt:lpstr>
      <vt:lpstr> Дарсны мурады: </vt:lpstr>
      <vt:lpstr> Дарсны эпиграфы:  </vt:lpstr>
      <vt:lpstr>Презентация PowerPoint</vt:lpstr>
      <vt:lpstr>Презентация PowerPoint</vt:lpstr>
      <vt:lpstr>Презентация PowerPoint</vt:lpstr>
      <vt:lpstr> Анвар Гьажиев  1914-1992 </vt:lpstr>
      <vt:lpstr>Презентация PowerPoint</vt:lpstr>
      <vt:lpstr>Презентация PowerPoint</vt:lpstr>
      <vt:lpstr>Презентация PowerPoint</vt:lpstr>
      <vt:lpstr> Сёзлюк иш: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Ишликлер алынгъан: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Солтан</cp:lastModifiedBy>
  <cp:revision>51</cp:revision>
  <dcterms:created xsi:type="dcterms:W3CDTF">2019-01-31T16:01:24Z</dcterms:created>
  <dcterms:modified xsi:type="dcterms:W3CDTF">2019-12-06T04:00:53Z</dcterms:modified>
</cp:coreProperties>
</file>