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58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5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0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7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1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6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1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3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6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3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FAB9-C7B3-4F65-B121-A55E50D4FB41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B68C4-2CEE-4D2B-AE59-FEE7584DF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6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Природа: живая - неживая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Подготовил: воспитатель эколог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Кириллова У. Г.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МБДОУ Д/с «Теремок»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572" y="420913"/>
            <a:ext cx="8766629" cy="105954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РОСТ ДЕРЕВЬЕВ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56" y="1480456"/>
            <a:ext cx="7815613" cy="50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89277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ИГРА «ТРЕТИЙ ЛИШНИЙ»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28" y="1289277"/>
            <a:ext cx="7257143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85" y="297542"/>
            <a:ext cx="7953829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14" y="342220"/>
            <a:ext cx="8447314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85" y="286657"/>
            <a:ext cx="8258629" cy="61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15" y="125789"/>
            <a:ext cx="8636000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5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5265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СПАСИБО </a:t>
            </a:r>
            <a:r>
              <a:rPr lang="ru-RU" sz="7200" b="1" smtClean="0">
                <a:solidFill>
                  <a:srgbClr val="002060"/>
                </a:solidFill>
              </a:rPr>
              <a:t>ЗА ВНИМАНИЕ!!!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" y="1898151"/>
            <a:ext cx="7050314" cy="4230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7886" y="624114"/>
            <a:ext cx="91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ЧТО ТАКОЕ ПРИРОДА?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3829" y="1669143"/>
            <a:ext cx="38317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</a:rPr>
              <a:t>цветы,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реки,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деревья,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растения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человек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животные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воздух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вода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горы,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камни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</a:rPr>
              <a:t>звезды </a:t>
            </a:r>
            <a:r>
              <a:rPr lang="ru-RU" sz="2400" b="1" i="1" dirty="0">
                <a:solidFill>
                  <a:srgbClr val="002060"/>
                </a:solidFill>
              </a:rPr>
              <a:t>планеты и многое другое то</a:t>
            </a:r>
          </a:p>
        </p:txBody>
      </p:sp>
    </p:spTree>
    <p:extLst>
      <p:ext uri="{BB962C8B-B14F-4D97-AF65-F5344CB8AC3E}">
        <p14:creationId xmlns:p14="http://schemas.microsoft.com/office/powerpoint/2010/main" val="101200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54743"/>
            <a:ext cx="9144000" cy="104502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А ЧТО ЭТО?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4" y="1973944"/>
            <a:ext cx="3413660" cy="28230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76" y="1799771"/>
            <a:ext cx="3245367" cy="2394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74" y="4796971"/>
            <a:ext cx="3983955" cy="19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33829"/>
            <a:ext cx="9144000" cy="1785257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А ЧТО ЗНАЧИТ ЖИВАЯ ПРИРОДА?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7" y="3269471"/>
            <a:ext cx="2603499" cy="25803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992214"/>
            <a:ext cx="2496457" cy="31205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42" y="1992214"/>
            <a:ext cx="3000408" cy="3363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61318"/>
            <a:ext cx="2591973" cy="308851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766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8001"/>
            <a:ext cx="9144000" cy="17417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ЧТО ЗНАЧИТ НЕЖИВАЯ ПРИРОДА?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8" y="3182385"/>
            <a:ext cx="2603499" cy="25803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1992214"/>
            <a:ext cx="2496457" cy="31205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42" y="1992214"/>
            <a:ext cx="3000408" cy="3363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02" y="2997996"/>
            <a:ext cx="2591973" cy="3088510"/>
          </a:xfrm>
          <a:prstGeom prst="rect">
            <a:avLst/>
          </a:prstGeom>
          <a:effectLst>
            <a:softEdge rad="317500"/>
          </a:effec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70464" y="2997996"/>
            <a:ext cx="2365964" cy="29491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35543" y="2167740"/>
            <a:ext cx="2811944" cy="29450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85325" y="3375116"/>
            <a:ext cx="2702205" cy="25720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936486" y="2249715"/>
            <a:ext cx="3033264" cy="31061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8514" y="513796"/>
            <a:ext cx="9144000" cy="104026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ЖИВАЯ И НЕЖИВАЯ ПРИРОДА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0" y="2442028"/>
            <a:ext cx="1343252" cy="1343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0" y="4441371"/>
            <a:ext cx="2835124" cy="2126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731" y="2344878"/>
            <a:ext cx="2594212" cy="1440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32" y="4441371"/>
            <a:ext cx="1958683" cy="1988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87" y="2278062"/>
            <a:ext cx="1724025" cy="2047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48" y="4536907"/>
            <a:ext cx="1029151" cy="17976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1" y="2162629"/>
            <a:ext cx="1528288" cy="21068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114" y="4677228"/>
            <a:ext cx="2206171" cy="16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4" y="591095"/>
            <a:ext cx="3312886" cy="20132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14" y="3033485"/>
            <a:ext cx="2896047" cy="293914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49" y="608426"/>
            <a:ext cx="2276475" cy="20478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4025900"/>
            <a:ext cx="3507067" cy="18251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2" y="3307441"/>
            <a:ext cx="3338285" cy="25037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22" y="3602643"/>
            <a:ext cx="2529469" cy="22896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4" y="608425"/>
            <a:ext cx="3352800" cy="204787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56" y="566414"/>
            <a:ext cx="2037896" cy="203789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5860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</a:rPr>
              <a:t>ИГРА ЖИВОЕ – НЕЖИВОЕ </a:t>
            </a:r>
            <a:endParaRPr lang="ru-RU" sz="80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3" y="3362628"/>
            <a:ext cx="2982057" cy="310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2837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РАЗВИТИЕ РАСТЕНИЙ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07" y="2671948"/>
            <a:ext cx="3740727" cy="3255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66" y="2046514"/>
            <a:ext cx="2909352" cy="4288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" y="285659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85</Words>
  <Application>Microsoft Office PowerPoint</Application>
  <PresentationFormat>Широкоэкранный</PresentationFormat>
  <Paragraphs>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Природа: живая - неживая</vt:lpstr>
      <vt:lpstr>Презентация PowerPoint</vt:lpstr>
      <vt:lpstr>А ЧТО ЭТО?</vt:lpstr>
      <vt:lpstr>А ЧТО ЗНАЧИТ ЖИВАЯ ПРИРОДА?</vt:lpstr>
      <vt:lpstr>ЧТО ЗНАЧИТ НЕЖИВАЯ ПРИРОДА?</vt:lpstr>
      <vt:lpstr>ЖИВАЯ И НЕЖИВАЯ ПРИРОДА</vt:lpstr>
      <vt:lpstr>Презентация PowerPoint</vt:lpstr>
      <vt:lpstr>ИГРА ЖИВОЕ – НЕЖИВОЕ </vt:lpstr>
      <vt:lpstr>РАЗВИТИЕ РАСТЕНИЙ</vt:lpstr>
      <vt:lpstr>РОСТ ДЕРЕВЬЕВ</vt:lpstr>
      <vt:lpstr>ИГРА «ТРЕТИЙ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Природа: живая - неживая</dc:title>
  <dc:creator>user</dc:creator>
  <cp:lastModifiedBy>Виталий Кириллов</cp:lastModifiedBy>
  <cp:revision>10</cp:revision>
  <dcterms:created xsi:type="dcterms:W3CDTF">2017-09-18T06:43:06Z</dcterms:created>
  <dcterms:modified xsi:type="dcterms:W3CDTF">2019-11-30T16:37:46Z</dcterms:modified>
</cp:coreProperties>
</file>