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ФОРМИРОВАНИЕ НАВЫКОВ СМЫСЛОВОГО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Ефимова </a:t>
            </a:r>
            <a:r>
              <a:rPr lang="ru-RU" dirty="0" smtClean="0"/>
              <a:t>Н. Н</a:t>
            </a:r>
            <a:r>
              <a:rPr lang="ru-RU" dirty="0" smtClean="0"/>
              <a:t>., учитель русского языка</a:t>
            </a:r>
          </a:p>
          <a:p>
            <a:pPr algn="ctr"/>
            <a:r>
              <a:rPr lang="ru-RU" dirty="0" smtClean="0"/>
              <a:t> и литературы МБОУ «СОШ №53» </a:t>
            </a:r>
          </a:p>
          <a:p>
            <a:pPr algn="ctr"/>
            <a:r>
              <a:rPr lang="ru-RU" dirty="0" smtClean="0"/>
              <a:t>города Кургана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133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«Вопросы после текста» 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Классификация вопросов, известная под названием «Таксономия вопросов Б.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Блума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»: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-фактической (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фактуальной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 информации текста, изложенной вербально;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-подтекстовой информации, скрытой между строк, в подтексте;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-концептуальной информации, часто находящейся за пределами текста и имеющей отношение к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еѐ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использованию.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-оценочные, рефлексивные вопросы, связанные с критическим анализом текста.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6703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Методы и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приѐмы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смыслового чтения,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применяемые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 уроках русского языка и литературы: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вопросно-ответные упражнения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предполагают запрашивание 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предоставление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необходимой информации;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восстановление / заполнение пропусков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 со связным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текстом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в котором преднамеренно пропущено или перекрыто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решѐткой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каждое n-е слово. Задача учащихся – восстановить деформированный текст, подобрать пропущенные слова по смыслу, исходя из контекста или привычной сочетаемости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слов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упражнение на дополнение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работы, основанный на отрывке текста или ряде незаконченных предложений, которые необходимо закончить, используя информацию, полученную из прочитанного текста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993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1800" dirty="0">
                <a:solidFill>
                  <a:srgbClr val="000000"/>
                </a:solidFill>
                <a:latin typeface="Symbol"/>
                <a:ea typeface="Calibri"/>
                <a:cs typeface="Symbol"/>
              </a:rPr>
              <a:t>·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исправление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определение и корректировка языковых или содержательных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нарушений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тексте; </a:t>
            </a:r>
            <a:endParaRPr lang="ru-RU" sz="1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сопоставление / нахождение сходств и различий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работы,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основанный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 сравнении двух или более объектов, например: картинок, слов, текстов и т.д.;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перекодирование информации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работы, заключающийся в переносе информации из одной формы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еѐ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представления в другую, например: трансформация вербальной информации (текст, предложение, слово) в невербальную (картинка, жест, пр.) или наоборот;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называние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работы, основанный на присвоении имени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анализируемому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материалу (картине, диаграмме, тексту, пр.);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4032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составление списка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работы, заключающийся в перечислении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объектов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или идей, связанных с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определѐнной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темой/ситуацией (выбор действующих лиц, изменения в описании природы, последовательность происходящих событий);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множественный выбор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выбор правильного ответа из предложенных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вариантов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конспектирование/составление кратких записей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работы,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направленный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 развитие умения записать кратко в форме заметок содержание прочитанного или прослушанного текста с целью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зафиксировать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необходимую информацию для дальнейшего использования (краткий пересказ);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деление текста на абзацы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деление сплошного текста на части согласно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основной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идее, содержащейся в каждой из них;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33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составление плана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сокращение информации текста до основных идей, записанных в форме плана, то есть по пунктам;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smtClean="0"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smtClean="0">
                <a:latin typeface="Times New Roman"/>
                <a:ea typeface="Calibri"/>
                <a:cs typeface="Times New Roman"/>
              </a:rPr>
              <a:t>логическая </a:t>
            </a:r>
            <a:r>
              <a:rPr lang="ru-RU" sz="2800" b="1" i="1" dirty="0" smtClean="0">
                <a:latin typeface="Times New Roman"/>
                <a:ea typeface="Calibri"/>
                <a:cs typeface="Times New Roman"/>
              </a:rPr>
              <a:t>перегруппировка/восстановление последовательности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ПЕРЕРАСПРЕДЕЛЕНИЕ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предлагаемого материала в логической последовательности или согласно плану. Результатом работы является воссозданный связный текст, серия картинок и т.д.;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dirty="0">
                <a:latin typeface="Times New Roman"/>
                <a:ea typeface="Calibri"/>
                <a:cs typeface="Times New Roman"/>
              </a:rPr>
              <a:t>заполнение таблицы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приѐм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работы, основанный на внесении в таблицу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необходимой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информации;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 </a:t>
            </a:r>
            <a:r>
              <a:rPr lang="ru-RU" sz="2800" b="1" i="1" dirty="0">
                <a:latin typeface="Times New Roman"/>
                <a:ea typeface="Calibri"/>
                <a:cs typeface="Times New Roman"/>
              </a:rPr>
              <a:t>верные/неверные утверждения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– содержательный и смысловой выбор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ответов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или суждений, который осуществляется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путѐм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соотнесения предлагаемых высказываний с содержанием прочитанного или прослушанного текста.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6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Смысловое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</a:rPr>
              <a:t>чтение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 – вид чтения, которое нацелено на понимание читающим смыслового содержания текста. Для смыслового понимания недостаточно просто прочесть текст, необходимо дать оценку информации, откликнуться на содержание.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76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449580" algn="just">
              <a:buClr>
                <a:srgbClr val="B13F9A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Смысловое чтение является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Calibri"/>
              </a:rPr>
              <a:t>метапредметным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 результатом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освоения Основной образовательной программы основного общего образования, а также является универсальным учебным действием. Составляющие смыслового чтения входят в структуру всех универсальных учебных действий.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36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Работа с любым текстом предполагает три этапа: 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875"/>
              </a:spcAft>
              <a:buClr>
                <a:srgbClr val="B13F9A"/>
              </a:buClr>
              <a:buNone/>
            </a:pPr>
            <a:r>
              <a:rPr lang="ru-RU" sz="3600" dirty="0">
                <a:solidFill>
                  <a:srgbClr val="000000"/>
                </a:solidFill>
                <a:latin typeface="Wingdings"/>
                <a:ea typeface="Calibri"/>
                <a:cs typeface="Wingdings"/>
              </a:rPr>
              <a:t>§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чтения текста, 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875"/>
              </a:spcAft>
              <a:buClr>
                <a:srgbClr val="B13F9A"/>
              </a:buClr>
              <a:buNone/>
            </a:pPr>
            <a:r>
              <a:rPr lang="ru-RU" sz="3600" dirty="0">
                <a:solidFill>
                  <a:srgbClr val="000000"/>
                </a:solidFill>
                <a:latin typeface="Wingdings"/>
                <a:ea typeface="Calibri"/>
                <a:cs typeface="Wingdings"/>
              </a:rPr>
              <a:t>§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время чтения текста, 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3600" dirty="0">
                <a:solidFill>
                  <a:srgbClr val="000000"/>
                </a:solidFill>
                <a:latin typeface="Wingdings"/>
                <a:ea typeface="Calibri"/>
                <a:cs typeface="Wingdings"/>
              </a:rPr>
              <a:t>§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осле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чтения текста. 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96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Целью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предтекстовых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стратегий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является постановка цели и задач чтения, актуализация или знакомство с важными понятиями, терминами, ключевыми словами, актуализация предшествующих знаний, диагностика, формирование установки на чтение с помощью вопросов или заданий, включение механизма антиципации - прогнозирование содержания, тематической и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эмоциональной направленности, формирование умения и привычки думать над книгой до чтения.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4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Целью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стратегий текстовой деятельности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является развитие его механизмов, то есть выдвижение гипотезы о содержании читаемого, ее подтверждение/отклонение, контекстуальная и смысловая догадка, размышление во время чтения о том, что и как я читаю и насколько хорошо понимаю прочитанное. </a:t>
            </a: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85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СТРАТЕГИИ  ТЕКСТОВОЙ ДЕЯТЕЛЬНОСТИ:</a:t>
            </a:r>
            <a:endParaRPr lang="ru-RU" sz="2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108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«Чтение в кружок» (попеременное чтение»).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108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«Чтение про себя с вопросами».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108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«Чтение про себя с остановками»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 «Чтение про себя с пометками».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-2374896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295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«Чтение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 остановками» 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Цель: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управление процессом осмысления текста во время чтения. 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Ход работы: 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Мы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будем читать текст с остановками, во время которых вам будут задаваться вопросы. Одни из них направлены на проверку понимания, другие –на прогноз содержания последующего отрывка. 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Clr>
                <a:srgbClr val="B13F9A"/>
              </a:buClr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031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Стратегии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послетекстовой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деятельности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109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 «Отношение между вопросом и ответом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».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109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 «Вопросы после текста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».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109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 «Тайм-аут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».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 «Проверочный лист».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95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671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Symbol</vt:lpstr>
      <vt:lpstr>Times New Roman</vt:lpstr>
      <vt:lpstr>Trebuchet MS</vt:lpstr>
      <vt:lpstr>Wingdings</vt:lpstr>
      <vt:lpstr>Wingdings 2</vt:lpstr>
      <vt:lpstr>Изящная</vt:lpstr>
      <vt:lpstr>ФОРМИРОВАНИЕ НАВЫКОВ СМЫСЛОВОГО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Admin</cp:lastModifiedBy>
  <cp:revision>15</cp:revision>
  <dcterms:created xsi:type="dcterms:W3CDTF">2017-02-02T04:29:28Z</dcterms:created>
  <dcterms:modified xsi:type="dcterms:W3CDTF">2019-12-07T15:10:02Z</dcterms:modified>
</cp:coreProperties>
</file>