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F5A5-4D9C-4B22-B734-2026008CB0B8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5BC3-2653-40CC-ABDD-2641E8C8B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5BC3-2653-40CC-ABDD-2641E8C8B7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49290"/>
            <a:ext cx="4553303" cy="3411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4509120"/>
            <a:ext cx="421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Тематическая неделя «Неделя Доброты»</a:t>
            </a:r>
          </a:p>
          <a:p>
            <a:r>
              <a:rPr lang="ru-RU" dirty="0" smtClean="0"/>
              <a:t>Подготовительная группа «Кораблик»</a:t>
            </a:r>
          </a:p>
          <a:p>
            <a:r>
              <a:rPr lang="ru-RU" dirty="0" smtClean="0"/>
              <a:t>Воспитатель:</a:t>
            </a:r>
            <a:r>
              <a:rPr lang="ru-RU" dirty="0"/>
              <a:t> </a:t>
            </a:r>
            <a:r>
              <a:rPr lang="ru-RU" dirty="0" smtClean="0"/>
              <a:t>Прощенко Н.Ю.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929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39299"/>
            <a:ext cx="3131840" cy="2348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59" y="2105702"/>
            <a:ext cx="3491880" cy="2618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6297"/>
            <a:ext cx="3091476" cy="2318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2997" y="836712"/>
            <a:ext cx="209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Игровая разминка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«Настроение»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3415157"/>
            <a:ext cx="1843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Моделирование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итуации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«За покупками»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Беседа «История старых игрушек»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654"/>
            <a:ext cx="3635896" cy="2726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01" y="3212976"/>
            <a:ext cx="5120569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755412"/>
            <a:ext cx="23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ОБЖ «Помоги другу»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70" y="4654877"/>
            <a:ext cx="336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Просмотр  м\ф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«Уроки добра с тетушкой Совой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686"/>
            <a:ext cx="9143999" cy="683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302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Среда «Добро и зло»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2114"/>
            <a:ext cx="265178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559">
            <a:off x="5004048" y="1010345"/>
            <a:ext cx="3515881" cy="2636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30">
            <a:off x="267275" y="3394162"/>
            <a:ext cx="3998913" cy="2999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7377" y="4213868"/>
            <a:ext cx="491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Составление рассказа «Мои добрые поступки»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7377" y="5085184"/>
            <a:ext cx="472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Словесная игра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 Кто больше скажет добрых слов товарищу»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" y="404664"/>
            <a:ext cx="2843808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764704"/>
            <a:ext cx="32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Тема: «У страха глаза велики»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2" y="3763482"/>
            <a:ext cx="3597965" cy="269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74" y="1272576"/>
            <a:ext cx="2856774" cy="214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1085" y="2924944"/>
            <a:ext cx="378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Игровая ситуация «Утешаем куклу»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373216"/>
            <a:ext cx="38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Игра  малой подвижности «Ручеек»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6" y="3195887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670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Сюжетно ролевая  игра  « Поликлиника», «Семья» , «Автобус»</a:t>
            </a:r>
            <a:endParaRPr lang="ru-RU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587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Дид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\ИГРА «Что доброго делают люди этой профессии?»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9" y="1710100"/>
            <a:ext cx="3227851" cy="242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30789"/>
            <a:ext cx="3131840" cy="23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2003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407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ЧЕТВЕРГ « Природа добрая и злая»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8" y="1196752"/>
            <a:ext cx="3441538" cy="2581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5522"/>
            <a:ext cx="3227851" cy="2420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700808"/>
            <a:ext cx="439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Сочинение сказки «Про доброе дело-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асточка пела…»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5811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Д\игра « Что такое хорошо и что такое  плохо»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3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7" y="404664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71" y="2420888"/>
            <a:ext cx="4230216" cy="3172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9" y="692696"/>
            <a:ext cx="434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Психогимнастика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«Пожелаем друг другу доброе утро»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82631"/>
            <a:ext cx="622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Игровая ситуация «Ищем добрые слова»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58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7" y="250660"/>
            <a:ext cx="3537250" cy="2652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3611893" cy="270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9" y="1268760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Акция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50779">
            <a:off x="458687" y="5013176"/>
            <a:ext cx="362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«Подари книгу малышу!»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6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65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Пятница « Вместе тесно, а врозь скучно»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716">
            <a:off x="275523" y="1484784"/>
            <a:ext cx="2843808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157">
            <a:off x="5728974" y="970260"/>
            <a:ext cx="3073060" cy="2304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79760"/>
            <a:ext cx="3240360" cy="2430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3874" y="1280426"/>
            <a:ext cx="2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Словесная игра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«Настроение»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077072"/>
            <a:ext cx="480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Заучивание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мирилок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д\и «Волшебные руки»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3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515883" cy="263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908720"/>
            <a:ext cx="262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Игра-приветствие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«Солнце встало!»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041576"/>
            <a:ext cx="4302023" cy="3226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149080"/>
            <a:ext cx="3504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Психогимнастика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«Не сердись-улыбнись!»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2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1" y="112474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Цель:</a:t>
            </a:r>
          </a:p>
          <a:p>
            <a:r>
              <a:rPr lang="ru-RU" dirty="0" smtClean="0"/>
              <a:t>Формирование представлений у детей о доброте, как о ценном качестве человека.</a:t>
            </a:r>
          </a:p>
          <a:p>
            <a:r>
              <a:rPr lang="ru-RU" b="1" i="1" u="sng" dirty="0" smtClean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Раскрыть </a:t>
            </a:r>
            <a:r>
              <a:rPr lang="ru-RU" dirty="0" smtClean="0"/>
              <a:t>понятие: добро, милосердие, сочувствие, отзывчивость и т.д.;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Способствовать эмоциональному, духовно-нравственному и интеллектуальному развитию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у детей положительное  отношение ко всем людям;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чувство ответственности за свои поступки, поощрять стремление детей совершать добрые дела;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Закреплять правила вежливого общения;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Воспитывать доброту, отзывчивость, дружелюбие.</a:t>
            </a: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2656277" cy="199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210">
            <a:off x="539552" y="2793325"/>
            <a:ext cx="2400266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277">
            <a:off x="5484398" y="598477"/>
            <a:ext cx="2737657" cy="2053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128">
            <a:off x="5559101" y="3688583"/>
            <a:ext cx="2747797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04" y="4597429"/>
            <a:ext cx="2591271" cy="1943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9804" y="2748222"/>
            <a:ext cx="293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«ПОДАРИ УЛЫБКУ!»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19675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АКЦИЯ: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6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5" y="703142"/>
            <a:ext cx="2251517" cy="1688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1" y="2550502"/>
            <a:ext cx="2304256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" y="4509120"/>
            <a:ext cx="2183972" cy="1637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61" y="4774510"/>
            <a:ext cx="2556521" cy="1917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23" y="4380126"/>
            <a:ext cx="2527954" cy="1895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6622"/>
            <a:ext cx="2182483" cy="1636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03142"/>
            <a:ext cx="2245297" cy="1683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37" y="121500"/>
            <a:ext cx="2764024" cy="2073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4337" y="2550502"/>
            <a:ext cx="2757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Родительское собрание: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«Посеем в детских душах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ДОБРОТУ!»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3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>
          <a:xfrm>
            <a:off x="124029" y="357188"/>
            <a:ext cx="8840459" cy="63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8712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Предварительная работа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Подбор  литературы о добре : стихи, сказки, загадки, пословицы, поговорки, </a:t>
            </a:r>
            <a:r>
              <a:rPr lang="ru-RU" dirty="0" err="1" smtClean="0"/>
              <a:t>мирилки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Подбор картин, иллюстраций по данной 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занятий, определение тематики бесед,  ауди и видео материалов;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пособий, дидактических игр, тематических уголков и альбомов;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Оформление информационного стенда для родителей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Выявление уровня знаний детей о доброте.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u="sng" dirty="0" smtClean="0"/>
              <a:t>Работа с родителями: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Проинформировать о проекте «Неделя Доброты»;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с консультацией «Будем добры…»;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родительского собрания  «Посеем в детских душах доброту»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2412"/>
            <a:ext cx="2459765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6470"/>
            <a:ext cx="230425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2514734" cy="1886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22412"/>
            <a:ext cx="2459765" cy="1844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2940"/>
            <a:ext cx="2504357" cy="1878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55" y="3299298"/>
            <a:ext cx="2592319" cy="1944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3091991"/>
            <a:ext cx="28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Предметно-развивающая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             СРЕДА.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472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Понедельник- « В мире доброты»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4" y="1298377"/>
            <a:ext cx="2463560" cy="1847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77107"/>
            <a:ext cx="2520280" cy="189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5" y="22222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Интервью «Что такое     доброта?»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149">
            <a:off x="251317" y="3861048"/>
            <a:ext cx="2722930" cy="2042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239">
            <a:off x="5815297" y="3861048"/>
            <a:ext cx="2934588" cy="2200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612458">
            <a:off x="3123236" y="4027135"/>
            <a:ext cx="272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Беседа «Добро поощряй,</a:t>
            </a:r>
          </a:p>
          <a:p>
            <a:r>
              <a:rPr lang="ru-RU" b="1" dirty="0">
                <a:solidFill>
                  <a:srgbClr val="0070C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зло порицай»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0430" y="5449566"/>
            <a:ext cx="179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Д\игра «Оцени поступок»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51588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41" y="3573016"/>
            <a:ext cx="3903646" cy="2927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12204">
            <a:off x="1246483" y="3132980"/>
            <a:ext cx="52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ФЦКМ «Широкая Масленица»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51588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72"/>
            <a:ext cx="3515883" cy="26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1469" y="3415157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Обучение грамоте «Гласная буква Ё»</a:t>
            </a:r>
          </a:p>
          <a:p>
            <a:r>
              <a:rPr lang="ru-RU" b="1" dirty="0">
                <a:solidFill>
                  <a:srgbClr val="002060"/>
                </a:solidFill>
              </a:rPr>
              <a:t>Беседа «Как ёжик спасается от врагов»</a:t>
            </a:r>
          </a:p>
          <a:p>
            <a:r>
              <a:rPr lang="ru-RU" b="1" dirty="0">
                <a:solidFill>
                  <a:srgbClr val="002060"/>
                </a:solidFill>
              </a:rPr>
              <a:t>Инсценировка «Котик и ёжик на качелях»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9" y="4334836"/>
            <a:ext cx="2862739" cy="2147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24" y="434903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00" y="1134036"/>
            <a:ext cx="4059943" cy="228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456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Игровое упражнение« Закончи пословицу»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54950"/>
            <a:ext cx="3034527" cy="2275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2856"/>
            <a:ext cx="2681398" cy="2011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9330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Экспериментальная деятельность «Растает ледяная глыба от слова доброго Спасибо!»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624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Вторник  « На добрый привет-добрый ответ»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8285"/>
            <a:ext cx="303582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51588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1" y="4042766"/>
            <a:ext cx="3282820" cy="2462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37" y="948906"/>
            <a:ext cx="2933736" cy="2200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5725" y="6021288"/>
            <a:ext cx="337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Д\Игра «Копилка добрых слов»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991" y="1268760"/>
            <a:ext cx="223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Человек без добрых</a:t>
            </a:r>
          </a:p>
          <a:p>
            <a:r>
              <a:rPr lang="ru-RU" b="1" i="1" u="sng" dirty="0"/>
              <a:t>д</a:t>
            </a:r>
            <a:r>
              <a:rPr lang="ru-RU" b="1" i="1" u="sng" dirty="0" smtClean="0"/>
              <a:t>ел-что дерево без</a:t>
            </a:r>
          </a:p>
          <a:p>
            <a:r>
              <a:rPr lang="ru-RU" b="1" i="1" u="sng" dirty="0"/>
              <a:t>л</a:t>
            </a:r>
            <a:r>
              <a:rPr lang="ru-RU" b="1" i="1" u="sng" dirty="0" smtClean="0"/>
              <a:t>истьев.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4014182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472</Words>
  <Application>Microsoft Office PowerPoint</Application>
  <PresentationFormat>Экран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30</cp:revision>
  <dcterms:created xsi:type="dcterms:W3CDTF">2017-03-27T06:21:05Z</dcterms:created>
  <dcterms:modified xsi:type="dcterms:W3CDTF">2019-12-22T12:28:39Z</dcterms:modified>
</cp:coreProperties>
</file>