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5" r:id="rId3"/>
    <p:sldId id="258" r:id="rId4"/>
    <p:sldId id="273" r:id="rId5"/>
    <p:sldId id="264" r:id="rId6"/>
    <p:sldId id="268" r:id="rId7"/>
    <p:sldId id="272" r:id="rId8"/>
    <p:sldId id="260" r:id="rId9"/>
    <p:sldId id="262" r:id="rId10"/>
    <p:sldId id="271" r:id="rId11"/>
    <p:sldId id="259" r:id="rId12"/>
    <p:sldId id="263" r:id="rId13"/>
    <p:sldId id="266" r:id="rId14"/>
    <p:sldId id="274" r:id="rId15"/>
    <p:sldId id="278" r:id="rId16"/>
    <p:sldId id="257" r:id="rId17"/>
    <p:sldId id="276" r:id="rId18"/>
    <p:sldId id="277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день матери\otkrytki-s-dnem-materi-26-noyabrya-2017-kartinki-s-samymi-krasivymi-pozdravleniyami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5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33" y="-6528"/>
            <a:ext cx="5099363" cy="6864528"/>
          </a:xfrm>
        </p:spPr>
      </p:pic>
    </p:spTree>
    <p:extLst>
      <p:ext uri="{BB962C8B-B14F-4D97-AF65-F5344CB8AC3E}">
        <p14:creationId xmlns:p14="http://schemas.microsoft.com/office/powerpoint/2010/main" val="28236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64" y="0"/>
            <a:ext cx="9227064" cy="7139950"/>
          </a:xfrm>
        </p:spPr>
      </p:pic>
    </p:spTree>
    <p:extLst>
      <p:ext uri="{BB962C8B-B14F-4D97-AF65-F5344CB8AC3E}">
        <p14:creationId xmlns:p14="http://schemas.microsoft.com/office/powerpoint/2010/main" val="214854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43138"/>
          </a:xfrm>
        </p:spPr>
      </p:pic>
    </p:spTree>
    <p:extLst>
      <p:ext uri="{BB962C8B-B14F-4D97-AF65-F5344CB8AC3E}">
        <p14:creationId xmlns:p14="http://schemas.microsoft.com/office/powerpoint/2010/main" val="192217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90" y="-27384"/>
            <a:ext cx="6842894" cy="6842894"/>
          </a:xfrm>
        </p:spPr>
      </p:pic>
    </p:spTree>
    <p:extLst>
      <p:ext uri="{BB962C8B-B14F-4D97-AF65-F5344CB8AC3E}">
        <p14:creationId xmlns:p14="http://schemas.microsoft.com/office/powerpoint/2010/main" val="20548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" y="-99392"/>
            <a:ext cx="9134381" cy="6955732"/>
          </a:xfrm>
        </p:spPr>
      </p:pic>
    </p:spTree>
    <p:extLst>
      <p:ext uri="{BB962C8B-B14F-4D97-AF65-F5344CB8AC3E}">
        <p14:creationId xmlns:p14="http://schemas.microsoft.com/office/powerpoint/2010/main" val="198786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85" y="0"/>
            <a:ext cx="9237685" cy="6999130"/>
          </a:xfrm>
        </p:spPr>
      </p:pic>
    </p:spTree>
    <p:extLst>
      <p:ext uri="{BB962C8B-B14F-4D97-AF65-F5344CB8AC3E}">
        <p14:creationId xmlns:p14="http://schemas.microsoft.com/office/powerpoint/2010/main" val="261346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54" y="0"/>
            <a:ext cx="9218354" cy="7036324"/>
          </a:xfrm>
        </p:spPr>
      </p:pic>
    </p:spTree>
    <p:extLst>
      <p:ext uri="{BB962C8B-B14F-4D97-AF65-F5344CB8AC3E}">
        <p14:creationId xmlns:p14="http://schemas.microsoft.com/office/powerpoint/2010/main" val="346101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428" y="0"/>
            <a:ext cx="9331428" cy="6898079"/>
          </a:xfrm>
        </p:spPr>
      </p:pic>
    </p:spTree>
    <p:extLst>
      <p:ext uri="{BB962C8B-B14F-4D97-AF65-F5344CB8AC3E}">
        <p14:creationId xmlns:p14="http://schemas.microsoft.com/office/powerpoint/2010/main" val="62814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6576" cy="6858000"/>
          </a:xfrm>
        </p:spPr>
      </p:pic>
    </p:spTree>
    <p:extLst>
      <p:ext uri="{BB962C8B-B14F-4D97-AF65-F5344CB8AC3E}">
        <p14:creationId xmlns:p14="http://schemas.microsoft.com/office/powerpoint/2010/main" val="429234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день матери\glEvQKbyJs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9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26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-99392"/>
            <a:ext cx="9291877" cy="7040916"/>
          </a:xfrm>
        </p:spPr>
      </p:pic>
    </p:spTree>
    <p:extLst>
      <p:ext uri="{BB962C8B-B14F-4D97-AF65-F5344CB8AC3E}">
        <p14:creationId xmlns:p14="http://schemas.microsoft.com/office/powerpoint/2010/main" val="15336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977" y="0"/>
            <a:ext cx="9400977" cy="7031534"/>
          </a:xfrm>
        </p:spPr>
      </p:pic>
    </p:spTree>
    <p:extLst>
      <p:ext uri="{BB962C8B-B14F-4D97-AF65-F5344CB8AC3E}">
        <p14:creationId xmlns:p14="http://schemas.microsoft.com/office/powerpoint/2010/main" val="225378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8910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" t="12111" r="6674" b="19783"/>
          <a:stretch/>
        </p:blipFill>
        <p:spPr>
          <a:xfrm>
            <a:off x="-396552" y="0"/>
            <a:ext cx="9540552" cy="7173416"/>
          </a:xfrm>
        </p:spPr>
      </p:pic>
    </p:spTree>
    <p:extLst>
      <p:ext uri="{BB962C8B-B14F-4D97-AF65-F5344CB8AC3E}">
        <p14:creationId xmlns:p14="http://schemas.microsoft.com/office/powerpoint/2010/main" val="10621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55" y="0"/>
            <a:ext cx="9186155" cy="6915001"/>
          </a:xfrm>
        </p:spPr>
      </p:pic>
    </p:spTree>
    <p:extLst>
      <p:ext uri="{BB962C8B-B14F-4D97-AF65-F5344CB8AC3E}">
        <p14:creationId xmlns:p14="http://schemas.microsoft.com/office/powerpoint/2010/main" val="381503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1256"/>
            <a:ext cx="3824738" cy="6696744"/>
          </a:xfrm>
        </p:spPr>
      </p:pic>
    </p:spTree>
    <p:extLst>
      <p:ext uri="{BB962C8B-B14F-4D97-AF65-F5344CB8AC3E}">
        <p14:creationId xmlns:p14="http://schemas.microsoft.com/office/powerpoint/2010/main" val="388528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2" y="0"/>
            <a:ext cx="9168782" cy="6874613"/>
          </a:xfrm>
        </p:spPr>
      </p:pic>
    </p:spTree>
    <p:extLst>
      <p:ext uri="{BB962C8B-B14F-4D97-AF65-F5344CB8AC3E}">
        <p14:creationId xmlns:p14="http://schemas.microsoft.com/office/powerpoint/2010/main" val="334991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0071"/>
          </a:xfrm>
        </p:spPr>
      </p:pic>
    </p:spTree>
    <p:extLst>
      <p:ext uri="{BB962C8B-B14F-4D97-AF65-F5344CB8AC3E}">
        <p14:creationId xmlns:p14="http://schemas.microsoft.com/office/powerpoint/2010/main" val="355150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марина</cp:lastModifiedBy>
  <cp:revision>10</cp:revision>
  <dcterms:created xsi:type="dcterms:W3CDTF">2019-11-24T23:39:12Z</dcterms:created>
  <dcterms:modified xsi:type="dcterms:W3CDTF">2022-11-26T05:52:16Z</dcterms:modified>
</cp:coreProperties>
</file>