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153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85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9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1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7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07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99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655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00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3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E89E0-308E-4A36-A27B-C0DCAEAA15F7}" type="datetimeFigureOut">
              <a:rPr lang="ru-RU" smtClean="0"/>
              <a:t>16.01.2020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DF03A-0B17-4C26-9255-338520ACB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0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61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Новогоднее </a:t>
            </a: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кабинета</a:t>
            </a:r>
          </a:p>
          <a:p>
            <a:pPr marL="0" indent="0" algn="ctr">
              <a:buNone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педагог дополнительного образования Максимова Маргарита Валентиновна</a:t>
            </a:r>
          </a:p>
          <a:p>
            <a:pPr marL="0" indent="0" algn="ctr">
              <a:buNone/>
            </a:pPr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Центр «Преодоление»</a:t>
            </a:r>
          </a:p>
          <a:p>
            <a:pPr marL="0" indent="0" algn="ctr">
              <a:buNone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2019г.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1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" y="13387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8" y="1131505"/>
            <a:ext cx="7527273" cy="42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8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726030"/>
            <a:ext cx="6840760" cy="521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0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4" y="0"/>
            <a:ext cx="9119996" cy="683999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411288"/>
            <a:ext cx="7175500" cy="403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41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9" cy="68579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6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19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Маргарита</dc:creator>
  <cp:lastModifiedBy>Маргарита</cp:lastModifiedBy>
  <cp:revision>8</cp:revision>
  <dcterms:created xsi:type="dcterms:W3CDTF">2020-01-16T04:56:56Z</dcterms:created>
  <dcterms:modified xsi:type="dcterms:W3CDTF">2020-01-16T05:54:10Z</dcterms:modified>
</cp:coreProperties>
</file>