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3"/>
  </p:notesMasterIdLst>
  <p:sldIdLst>
    <p:sldId id="256" r:id="rId2"/>
    <p:sldId id="260" r:id="rId3"/>
    <p:sldId id="261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573" y="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F22B2-FA0F-4211-AFFF-34627316C3B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97275-879C-46A0-8D00-34BEDDA543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97275-879C-46A0-8D00-34BEDDA5432B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1CF59-C52B-FB49-81CF-765CCAF38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0"/>
            <a:ext cx="7315200" cy="242778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Война во Вьетнаме (1964 – 1973 гг.)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00F618-2E67-8449-8C0B-C4E6306A8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570788"/>
            <a:ext cx="7315200" cy="1172662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Блохина Валентина Александровна студентка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«Российский государственный университет правосудия» СПО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ПСА – 13а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95AA253-C88B-3A48-860C-02228F0B2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143000"/>
            <a:ext cx="5153025" cy="3600450"/>
          </a:xfrm>
          <a:prstGeom prst="rect">
            <a:avLst/>
          </a:prstGeom>
        </p:spPr>
      </p:pic>
      <p:pic>
        <p:nvPicPr>
          <p:cNvPr id="5" name="Picture 4" descr="https://sun9-20.userapi.com/c841639/v841639512/5022b/RzpWGTuBFvA.jpg"/>
          <p:cNvPicPr>
            <a:picLocks noChangeAspect="1" noChangeArrowheads="1"/>
          </p:cNvPicPr>
          <p:nvPr/>
        </p:nvPicPr>
        <p:blipFill>
          <a:blip r:embed="rId3"/>
          <a:srcRect l="535" t="1417" r="535" b="1417"/>
          <a:stretch>
            <a:fillRect/>
          </a:stretch>
        </p:blipFill>
        <p:spPr bwMode="auto">
          <a:xfrm>
            <a:off x="0" y="4858906"/>
            <a:ext cx="8090671" cy="1999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7609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3448E-5C66-564B-97C9-40F31249D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6817"/>
            <a:ext cx="3810000" cy="4601183"/>
          </a:xfrm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США на войну достигли 352 миллиарда долларов.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img.tsargrad.tv/cache/7/9/1816_3.jpg/w1056h594fi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1" y="3200400"/>
            <a:ext cx="6502399" cy="3657600"/>
          </a:xfrm>
          <a:prstGeom prst="rect">
            <a:avLst/>
          </a:prstGeom>
          <a:noFill/>
        </p:spPr>
      </p:pic>
      <p:pic>
        <p:nvPicPr>
          <p:cNvPr id="2054" name="Picture 6" descr="https://pbs.twimg.com/media/DRY4jBgXUAAuIaP.jpg"/>
          <p:cNvPicPr>
            <a:picLocks noChangeAspect="1" noChangeArrowheads="1"/>
          </p:cNvPicPr>
          <p:nvPr/>
        </p:nvPicPr>
        <p:blipFill>
          <a:blip r:embed="rId3"/>
          <a:srcRect r="700" b="59088"/>
          <a:stretch>
            <a:fillRect/>
          </a:stretch>
        </p:blipFill>
        <p:spPr bwMode="auto">
          <a:xfrm>
            <a:off x="1976996" y="0"/>
            <a:ext cx="10215004" cy="2766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37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9AB93-2BA9-5145-AE38-B64BDECEC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23837"/>
            <a:ext cx="3581399" cy="460118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Успешное завершение войны во Вьетнаме позволило в 1976 году объединить 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Демократическую Республику Вьетнам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 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Республику Южный Вьетнам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 единое государство –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Социалистическую Республику Вьетнам. </a:t>
            </a:r>
          </a:p>
        </p:txBody>
      </p:sp>
      <p:pic>
        <p:nvPicPr>
          <p:cNvPr id="1026" name="Picture 2" descr="https://liliya-travel.ru/assets/images3/84515184vietnam-map.gif"/>
          <p:cNvPicPr>
            <a:picLocks noChangeAspect="1" noChangeArrowheads="1"/>
          </p:cNvPicPr>
          <p:nvPr/>
        </p:nvPicPr>
        <p:blipFill>
          <a:blip r:embed="rId2"/>
          <a:srcRect l="1083" t="504" r="1083" b="504"/>
          <a:stretch>
            <a:fillRect/>
          </a:stretch>
        </p:blipFill>
        <p:spPr bwMode="auto">
          <a:xfrm>
            <a:off x="3539033" y="87326"/>
            <a:ext cx="3056534" cy="6646231"/>
          </a:xfrm>
          <a:prstGeom prst="rect">
            <a:avLst/>
          </a:prstGeom>
          <a:noFill/>
        </p:spPr>
      </p:pic>
      <p:pic>
        <p:nvPicPr>
          <p:cNvPr id="1028" name="Picture 4" descr="http://i2.wp.com/img1.dzmind.com/images/map-flag-and-coat-of-arms-for-vietnam.png?w=600"/>
          <p:cNvPicPr>
            <a:picLocks noChangeAspect="1" noChangeArrowheads="1"/>
          </p:cNvPicPr>
          <p:nvPr/>
        </p:nvPicPr>
        <p:blipFill>
          <a:blip r:embed="rId3"/>
          <a:srcRect l="1890" r="1890"/>
          <a:stretch>
            <a:fillRect/>
          </a:stretch>
        </p:blipFill>
        <p:spPr bwMode="auto">
          <a:xfrm>
            <a:off x="6692972" y="533400"/>
            <a:ext cx="5499028" cy="5705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615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B6CBE-5AD6-C74F-9AB8-1487C602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4400"/>
            <a:ext cx="3480882" cy="4972163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Прямое военное вмешательство США в дела Демократической Республики Вьетнам продолжалось более восьми лет. </a:t>
            </a:r>
            <a:b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Военные действия проходили также в ряде районов Лаоса и Камбоджи.</a:t>
            </a:r>
          </a:p>
        </p:txBody>
      </p:sp>
      <p:pic>
        <p:nvPicPr>
          <p:cNvPr id="8196" name="Picture 4" descr="https://pbs.twimg.com/media/D2zoEPKX4AApHS4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239929"/>
            <a:ext cx="5410200" cy="3618071"/>
          </a:xfrm>
          <a:prstGeom prst="rect">
            <a:avLst/>
          </a:prstGeom>
          <a:noFill/>
        </p:spPr>
      </p:pic>
      <p:pic>
        <p:nvPicPr>
          <p:cNvPr id="8198" name="Picture 6" descr="https://i.pinimg.com/originals/95/65/87/956587b6a0fe66657389eb666dbdd6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4876800" cy="325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791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981200"/>
            <a:ext cx="3429000" cy="237744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Поводом стал вооруженный инцидент в 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Тонкинском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заливе. 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9" name="Прямоугольник 8"/>
          <p:cNvSpPr/>
          <p:nvPr/>
        </p:nvSpPr>
        <p:spPr>
          <a:xfrm>
            <a:off x="3657600" y="838200"/>
            <a:ext cx="2590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57600" y="4191000"/>
            <a:ext cx="2667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39200" y="838200"/>
            <a:ext cx="2743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915400" y="4267200"/>
            <a:ext cx="2667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419600" y="2819400"/>
            <a:ext cx="1143000" cy="1295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6629400" y="4572000"/>
            <a:ext cx="2057400" cy="1143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6400800" y="1066800"/>
            <a:ext cx="2133600" cy="11430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9677400" y="2743200"/>
            <a:ext cx="1143000" cy="13716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657600" y="914400"/>
            <a:ext cx="26670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02.08.1964 год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Президент </a:t>
            </a:r>
            <a:r>
              <a:rPr lang="ru-RU" sz="1900" i="1" dirty="0" err="1">
                <a:latin typeface="Times New Roman" pitchFamily="18" charset="0"/>
                <a:cs typeface="Times New Roman" pitchFamily="18" charset="0"/>
              </a:rPr>
              <a:t>Линдон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 Джонсон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приказал нанести удар объектам Северного Вьетнама.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57600" y="4343400"/>
            <a:ext cx="266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05.08.1964 год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Авиация США начала против ДРВ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«воздушную войну»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991600" y="4343400"/>
            <a:ext cx="2514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06-07.08.1964 год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Конгресс США принял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Тонкинскую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резолюцию»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915400" y="914400"/>
            <a:ext cx="251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07.02.1965 год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Операция</a:t>
            </a:r>
          </a:p>
          <a:p>
            <a:pPr algn="ctr"/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Flaming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Dart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«Пылающее копье»</a:t>
            </a:r>
          </a:p>
        </p:txBody>
      </p:sp>
      <p:sp>
        <p:nvSpPr>
          <p:cNvPr id="22" name="Овал 21"/>
          <p:cNvSpPr/>
          <p:nvPr/>
        </p:nvSpPr>
        <p:spPr>
          <a:xfrm>
            <a:off x="6629400" y="2743200"/>
            <a:ext cx="1981200" cy="1447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324600" y="2133600"/>
            <a:ext cx="5334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8305800" y="2133600"/>
            <a:ext cx="457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400800" y="3962400"/>
            <a:ext cx="3810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8458200" y="3962400"/>
            <a:ext cx="381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6705600" y="2895600"/>
            <a:ext cx="1828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02.03.1965 год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Операция </a:t>
            </a:r>
          </a:p>
          <a:p>
            <a:pPr algn="ctr"/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Rolling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Thunder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«Раскаты грома»</a:t>
            </a:r>
          </a:p>
        </p:txBody>
      </p:sp>
    </p:spTree>
    <p:extLst>
      <p:ext uri="{BB962C8B-B14F-4D97-AF65-F5344CB8AC3E}">
        <p14:creationId xmlns:p14="http://schemas.microsoft.com/office/powerpoint/2010/main" val="354640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7C36A-0856-1746-BA0F-6D880028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3404682" cy="51816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02.03.1965 года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США начали регулярные бомбардировки Северного Вьетнама – воздушную операцию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«Раскаты грома». </a:t>
            </a:r>
          </a:p>
        </p:txBody>
      </p:sp>
      <p:pic>
        <p:nvPicPr>
          <p:cNvPr id="10242" name="Picture 2" descr="https://ps.vk.me/c540107/v540107332/1539c/WlAOdcoyBj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8086" y="0"/>
            <a:ext cx="7813914" cy="4541838"/>
          </a:xfrm>
          <a:prstGeom prst="rect">
            <a:avLst/>
          </a:prstGeom>
          <a:noFill/>
        </p:spPr>
      </p:pic>
      <p:pic>
        <p:nvPicPr>
          <p:cNvPr id="10246" name="Picture 6" descr="https://sun9-24.userapi.com/c604528/u91783705/video/l_2ceacca2.jpg"/>
          <p:cNvPicPr>
            <a:picLocks noChangeAspect="1" noChangeArrowheads="1"/>
          </p:cNvPicPr>
          <p:nvPr/>
        </p:nvPicPr>
        <p:blipFill>
          <a:blip r:embed="rId3"/>
          <a:srcRect t="12598" b="12598"/>
          <a:stretch>
            <a:fillRect/>
          </a:stretch>
        </p:blipFill>
        <p:spPr bwMode="auto">
          <a:xfrm>
            <a:off x="3505199" y="4572000"/>
            <a:ext cx="4074673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383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F6748-16B6-304F-B0BB-ADDDDA90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0"/>
            <a:ext cx="3633282" cy="460118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СССР и Китай выступили на стороне Северного Вьетнама, оказывая ему широкую экономическую, техническую и военную помощь.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FEA6CB-ED28-3340-B485-8EB28B4FB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politobzor.net/uploads/posts/2019-10/1569929804_d6diyycwwaajiw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991" y="533400"/>
            <a:ext cx="8715009" cy="5800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389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FDDF7-2F68-9A4C-9555-CF9DC1C1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0"/>
            <a:ext cx="3505200" cy="4601183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Атакам подверглись одновременно 43 наиболее крупных города Южного Вьетнама, в том числе Сайгон (Хошимин), 30 важнейших авиабаз и аэродромов.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результате 45-дневного наступления противник потерял более 150 тысяч человек, 2 200 самолетов и вертолетов, 5 250 военных машин, было потоплено и повреждено 233 корабля.</a:t>
            </a:r>
          </a:p>
        </p:txBody>
      </p:sp>
      <p:pic>
        <p:nvPicPr>
          <p:cNvPr id="6146" name="Picture 2" descr="https://avatars.mds.yandex.net/get-zen_doc/1054867/pub_5ae74a0e58166913139d82fc_5ae74a614826773d1f54d3b7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0"/>
            <a:ext cx="6019800" cy="3947812"/>
          </a:xfrm>
          <a:prstGeom prst="rect">
            <a:avLst/>
          </a:prstGeom>
          <a:noFill/>
        </p:spPr>
      </p:pic>
      <p:pic>
        <p:nvPicPr>
          <p:cNvPr id="6148" name="Picture 4" descr="https://s00.yaplakal.com/pics/pics_original/8/2/0/12886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199" y="4038601"/>
            <a:ext cx="5974887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348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98FCB-5BB5-F34C-9985-A51866AA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657600" cy="460118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1964–1973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годах над территорией было совершено свыше двух миллионов самолетовылетов, сброшено 7,7 миллиона тонн бомб.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«воздушная война»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провалилась. </a:t>
            </a:r>
          </a:p>
        </p:txBody>
      </p:sp>
      <p:pic>
        <p:nvPicPr>
          <p:cNvPr id="5122" name="Picture 2" descr="http://lotnictwoiludzie.pl/wp-content/uploads/2017/02/Bez-nazwy.jpg"/>
          <p:cNvPicPr>
            <a:picLocks noChangeAspect="1" noChangeArrowheads="1"/>
          </p:cNvPicPr>
          <p:nvPr/>
        </p:nvPicPr>
        <p:blipFill>
          <a:blip r:embed="rId2"/>
          <a:srcRect r="190"/>
          <a:stretch>
            <a:fillRect/>
          </a:stretch>
        </p:blipFill>
        <p:spPr bwMode="auto">
          <a:xfrm>
            <a:off x="4510392" y="3120581"/>
            <a:ext cx="7681608" cy="3737419"/>
          </a:xfrm>
          <a:prstGeom prst="rect">
            <a:avLst/>
          </a:prstGeom>
          <a:noFill/>
        </p:spPr>
      </p:pic>
      <p:pic>
        <p:nvPicPr>
          <p:cNvPr id="5124" name="Picture 4" descr="https://present5.com/presentation/1/-34738270_151136163.pdf-img/-34738270_151136163.pdf-12.jpg"/>
          <p:cNvPicPr>
            <a:picLocks noChangeAspect="1" noChangeArrowheads="1"/>
          </p:cNvPicPr>
          <p:nvPr/>
        </p:nvPicPr>
        <p:blipFill>
          <a:blip r:embed="rId3"/>
          <a:srcRect l="2100" t="2800"/>
          <a:stretch>
            <a:fillRect/>
          </a:stretch>
        </p:blipFill>
        <p:spPr bwMode="auto">
          <a:xfrm>
            <a:off x="3505200" y="0"/>
            <a:ext cx="419559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755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97FD6-775E-3C4D-A414-281B53782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733800" cy="460118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Армия обороны Южного Вьетнама в феврале 1968 года была преобразована в 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Народные Вооруженные Силы Освобождения Южного Вьетнама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(НВСО ЮВ).</a:t>
            </a:r>
          </a:p>
        </p:txBody>
      </p:sp>
      <p:pic>
        <p:nvPicPr>
          <p:cNvPr id="4098" name="Picture 2" descr="https://stoneforest.ru/wp-content/uploads/2018/12/Tet-Offensiv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0"/>
            <a:ext cx="5486400" cy="3931920"/>
          </a:xfrm>
          <a:prstGeom prst="rect">
            <a:avLst/>
          </a:prstGeom>
          <a:noFill/>
        </p:spPr>
      </p:pic>
      <p:pic>
        <p:nvPicPr>
          <p:cNvPr id="4100" name="Picture 4" descr="FNL Flag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960986"/>
            <a:ext cx="4343400" cy="2897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4473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22816-D3A7-B74C-9D80-1F6A8B7C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505199" cy="460118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январе 1973 года правительство США подписало соглашение о прекращении войны во Вьетнаме –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Парижское соглашение</a:t>
            </a:r>
          </a:p>
        </p:txBody>
      </p:sp>
      <p:pic>
        <p:nvPicPr>
          <p:cNvPr id="3074" name="Picture 2" descr="http://www.sac.or.th/exhibition/aseantimeline/wp-content/uploads/2515-vietnam-stopfight-amer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5334000" cy="4000500"/>
          </a:xfrm>
          <a:prstGeom prst="rect">
            <a:avLst/>
          </a:prstGeom>
          <a:noFill/>
        </p:spPr>
      </p:pic>
      <p:pic>
        <p:nvPicPr>
          <p:cNvPr id="3076" name="Picture 4" descr="https://img4.eadaily.com/r650x450/o/b43/99ff23f0a5564fc203051568e60b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552825"/>
            <a:ext cx="6191250" cy="3305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7622240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300</Words>
  <Application>Microsoft Office PowerPoint</Application>
  <PresentationFormat>Широкоэкранный</PresentationFormat>
  <Paragraphs>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Corbel</vt:lpstr>
      <vt:lpstr>Times New Roman</vt:lpstr>
      <vt:lpstr>Wingdings 2</vt:lpstr>
      <vt:lpstr>Рамка</vt:lpstr>
      <vt:lpstr>Война во Вьетнаме (1964 – 1973 гг.)</vt:lpstr>
      <vt:lpstr>Прямое военное вмешательство США в дела Демократической Республики Вьетнам продолжалось более восьми лет.   Военные действия проходили также в ряде районов Лаоса и Камбоджи.</vt:lpstr>
      <vt:lpstr>Поводом стал вооруженный инцидент в Тонкинском заливе. </vt:lpstr>
      <vt:lpstr>02.03.1965 года США начали регулярные бомбардировки Северного Вьетнама – воздушную операцию «Раскаты грома». </vt:lpstr>
      <vt:lpstr>СССР и Китай выступили на стороне Северного Вьетнама, оказывая ему широкую экономическую, техническую и военную помощь. </vt:lpstr>
      <vt:lpstr>Атакам подверглись одновременно 43 наиболее крупных города Южного Вьетнама, в том числе Сайгон (Хошимин), 30 важнейших авиабаз и аэродромов.  В результате 45-дневного наступления противник потерял более 150 тысяч человек, 2 200 самолетов и вертолетов, 5 250 военных машин, было потоплено и повреждено 233 корабля.</vt:lpstr>
      <vt:lpstr>В 1964–1973 годах над территорией было совершено свыше двух миллионов самолетовылетов, сброшено 7,7 миллиона тонн бомб.  Но «воздушная война» провалилась. </vt:lpstr>
      <vt:lpstr>Армия обороны Южного Вьетнама в феврале 1968 года была преобразована в  Народные Вооруженные Силы Освобождения Южного Вьетнама (НВСО ЮВ).</vt:lpstr>
      <vt:lpstr>В январе 1973 года правительство США подписало соглашение о прекращении войны во Вьетнаме – Парижское соглашение</vt:lpstr>
      <vt:lpstr>Расходы США на войну достигли 352 миллиарда долларов.</vt:lpstr>
      <vt:lpstr>Успешное завершение войны во Вьетнаме позволило в 1976 году объединить Демократическую Республику Вьетнам и Республику Южный Вьетнам в единое государство – Социалистическую Республику Вьетнам.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n.novi78.novi@gmail.com</dc:creator>
  <cp:lastModifiedBy>Тамара Блохина</cp:lastModifiedBy>
  <cp:revision>22</cp:revision>
  <dcterms:created xsi:type="dcterms:W3CDTF">2019-11-14T10:04:15Z</dcterms:created>
  <dcterms:modified xsi:type="dcterms:W3CDTF">2020-01-25T11:51:59Z</dcterms:modified>
</cp:coreProperties>
</file>