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6263" autoAdjust="0"/>
  </p:normalViewPr>
  <p:slideViewPr>
    <p:cSldViewPr>
      <p:cViewPr>
        <p:scale>
          <a:sx n="60" d="100"/>
          <a:sy n="60" d="100"/>
        </p:scale>
        <p:origin x="-161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1CFDC-DAEB-4024-A1A0-551B4D1C8B3A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5EB9-A7C9-4638-9B8B-E82C9B8D2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0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5EB9-A7C9-4638-9B8B-E82C9B8D2B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6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5EB9-A7C9-4638-9B8B-E82C9B8D2B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0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50BBDE-965A-4AB6-9E46-C2929888F4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78AB82-6D5B-4BE9-BB2F-6CB9739E80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 smtClean="0"/>
              <a:t>                                </a:t>
            </a:r>
            <a:endParaRPr lang="ru-RU" sz="24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496944" cy="640871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2019 – 2020 учебный год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Средняя  группа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(4 – 5 лет)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Тема  «Русский  быт»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Рябых  Любовь Сергеевна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Рахманалиева</a:t>
            </a:r>
            <a:r>
              <a:rPr lang="ru-RU" dirty="0" smtClean="0">
                <a:solidFill>
                  <a:schemeClr val="tx1"/>
                </a:solidFill>
              </a:rPr>
              <a:t> Расина </a:t>
            </a:r>
            <a:r>
              <a:rPr lang="ru-RU" dirty="0" err="1" smtClean="0">
                <a:solidFill>
                  <a:schemeClr val="tx1"/>
                </a:solidFill>
              </a:rPr>
              <a:t>Раисовна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МБДОУ «Детский  сад №69»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Город Воронеж,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Железнодорожный район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340768"/>
            <a:ext cx="2952328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88640"/>
            <a:ext cx="5976664" cy="4680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Активный сектор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789040"/>
            <a:ext cx="2808312" cy="79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 – ролевая игра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«Гараж»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lenovo\Videos\ГРУППА\IMG_20200131_143203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913"/>
            <a:ext cx="2808312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enovo\Videos\МОЯ ГРУППА\IMG_20200207_1351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03" y="908050"/>
            <a:ext cx="2755106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4797152"/>
            <a:ext cx="2736304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 – ролевая игра «Больница»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8164" y="5517232"/>
            <a:ext cx="2988332" cy="79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 – ролевая игра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«Парикмахерская»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lenovo\Videos\МОЯ ГРУППА\IMG_20200207_134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340768"/>
            <a:ext cx="2894012" cy="39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628800"/>
            <a:ext cx="1626583" cy="1296144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5122" name="Picture 2" descr="C:\Users\lenovo\Videos\МОЯ ГРУППА\IMG_20200207_1359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484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Videos\МОЯ ГРУППА\IMG_20200207_1357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396" y="5517232"/>
            <a:ext cx="4229592" cy="8697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Сюжетно – ролевая игра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«Хозяюшка»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0648"/>
            <a:ext cx="75608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Активный  сектор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517232"/>
            <a:ext cx="4032448" cy="8697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 – ролевая игра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«Дочки – матери»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4941168"/>
            <a:ext cx="2016224" cy="1008112"/>
          </a:xfrm>
        </p:spPr>
        <p:txBody>
          <a:bodyPr/>
          <a:lstStyle/>
          <a:p>
            <a:endParaRPr lang="ru-RU" sz="1000" dirty="0"/>
          </a:p>
        </p:txBody>
      </p:sp>
      <p:pic>
        <p:nvPicPr>
          <p:cNvPr id="7170" name="Picture 2" descr="C:\Users\lenovo\Videos\МОЯ ГРУППА\IMG_20200207_1344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1683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enovo\Videos\МОЯ ГРУППА\IMG_20200206_1506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30" y="1052737"/>
            <a:ext cx="34798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116632"/>
            <a:ext cx="7920880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Спокойный  сектор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653135"/>
            <a:ext cx="3096344" cy="19174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«Детская литература»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4653136"/>
            <a:ext cx="3168352" cy="19174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Трансформирующийся модуль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«Зона отдыха»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Ряжение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717032"/>
            <a:ext cx="2232249" cy="2016224"/>
          </a:xfrm>
        </p:spPr>
        <p:txBody>
          <a:bodyPr/>
          <a:lstStyle/>
          <a:p>
            <a:endParaRPr lang="ru-RU" sz="900" dirty="0"/>
          </a:p>
        </p:txBody>
      </p:sp>
      <p:pic>
        <p:nvPicPr>
          <p:cNvPr id="6146" name="Picture 2" descr="C:\Users\lenovo\Videos\ГРУППА\IMG_20200131_1444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2448272" cy="30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\Videos\ГРУППА\IMG_20200131_1420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429000"/>
            <a:ext cx="2304257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novo\Videos\ГРУППА\IMG_20200131_141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45990"/>
            <a:ext cx="2232248" cy="25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enovo\Videos\МОЯ ГРУППА\IMG_20200206_150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5202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16632"/>
            <a:ext cx="4104456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Спокойный  сектор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679895"/>
            <a:ext cx="1656184" cy="2520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«Мы дежурим»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645991"/>
            <a:ext cx="1872208" cy="25202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«Детская литература»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429000"/>
            <a:ext cx="1872208" cy="30963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«Тема недели»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3429000"/>
            <a:ext cx="1656184" cy="30963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«Творческая мастерская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2808312" cy="2736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07505" y="3717033"/>
            <a:ext cx="2808311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156176" y="1052736"/>
            <a:ext cx="2808312" cy="4464496"/>
          </a:xfrm>
          <a:solidFill>
            <a:schemeClr val="accent2"/>
          </a:solidFill>
        </p:spPr>
        <p:txBody>
          <a:bodyPr/>
          <a:lstStyle/>
          <a:p>
            <a:r>
              <a:rPr lang="ru-RU" b="0" dirty="0"/>
              <a:t>Помещение для приема воспитанников. В помещении для приема воспитанников выделены зоны для хранения личных вещей детей и для обратной связи с родителями.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91880" y="3717032"/>
            <a:ext cx="2520280" cy="2304256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8194" name="Picture 2" descr="C:\Users\lenovo\Videos\МОЯ ГРУППА\IMG_20200206_150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590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enovo\Videos\МОЯ ГРУППА\IMG_20200206_1507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7274"/>
            <a:ext cx="28083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enovo\Videos\МОЯ ГРУППА\IMG_20200206_150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8590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enovo\Videos\МОЯ ГРУППА\IMG_20200206_151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736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504" y="2924944"/>
            <a:ext cx="2859016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Правая верхняя точка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2924944"/>
            <a:ext cx="2736304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Левая верхняя точка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309320"/>
            <a:ext cx="2859016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Правая нижняя точка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6309320"/>
            <a:ext cx="273630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Левая нижняя точка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116632"/>
            <a:ext cx="5904656" cy="432048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Приемная для детей  и  родителей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lenovo\Videos\МОЯ ГРУППА\IMG_20200206_1512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52839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ovo\Videos\МОЯ ГРУППА\IMG_20200206_15113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456384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5085184"/>
            <a:ext cx="3312368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Вход в приемное помещение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5085184"/>
            <a:ext cx="3456384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Вход в группу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731520"/>
            <a:ext cx="2592288" cy="2841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964136"/>
            <a:ext cx="2088232" cy="2409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39" cy="504056"/>
          </a:xfrm>
          <a:solidFill>
            <a:schemeClr val="accent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Организация среды для диалога с родителями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lenovo\Videos\МОЯ ГРУППА\IMG_20200207_1827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5" y="3933056"/>
            <a:ext cx="266382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15816" y="764704"/>
            <a:ext cx="1584176" cy="2808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Отражение семейных событий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005064"/>
            <a:ext cx="1584176" cy="2520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Информационный блок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lenovo\Videos\МОЯ ГРУППА\IMG_20200207_182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enovo\Videos\ГРУППА\IMG_20200206_143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825"/>
            <a:ext cx="230425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64288" y="764704"/>
            <a:ext cx="1872208" cy="2808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Консультационный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4005064"/>
            <a:ext cx="1872208" cy="2520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Практический блок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enovo\Videos\IMG_20200210_143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8" y="764704"/>
            <a:ext cx="27363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3" y="139109"/>
            <a:ext cx="2808312" cy="2408712"/>
          </a:xfrm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1" y="3501008"/>
            <a:ext cx="2736304" cy="2520280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176342" y="139108"/>
            <a:ext cx="2808312" cy="2408713"/>
          </a:xfrm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880320" cy="6408712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Групповое помещение средней группы </a:t>
            </a:r>
            <a:r>
              <a:rPr lang="ru-RU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зонировано</a:t>
            </a: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. </a:t>
            </a:r>
            <a:b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</a:b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/>
            </a:r>
            <a:b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</a:b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/>
            </a:r>
            <a:b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</a:b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/>
            </a:r>
            <a:b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</a:b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/>
            </a:r>
            <a:b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</a:b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/>
            </a:r>
            <a:b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</a:b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Центры направлены на организацию различных видов деятельности</a:t>
            </a:r>
            <a:b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</a:br>
            <a:r>
              <a:rPr lang="ru-RU" sz="2400" b="0" dirty="0" smtClean="0"/>
              <a:t>            </a:t>
            </a:r>
            <a:endParaRPr lang="ru-RU" sz="2400" b="0" dirty="0"/>
          </a:p>
        </p:txBody>
      </p:sp>
      <p:pic>
        <p:nvPicPr>
          <p:cNvPr id="8" name="Picture 3" descr="C:\Users\lenovo\Videos\ГРУППА\IMG_20200131_14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108"/>
            <a:ext cx="2880320" cy="2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lenovo\Videos\ГРУППА\IMG_20200131_135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41" y="156190"/>
            <a:ext cx="2808312" cy="24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lenovo\Videos\ГРУППА\IMG_20200131_140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8803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1" y="3467720"/>
            <a:ext cx="276044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6342" y="6093297"/>
            <a:ext cx="2808312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Нижняя правая точка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327" y="6124673"/>
            <a:ext cx="2880320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Palatino Linotype"/>
              </a:rPr>
              <a:t>Нижняя левая точка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5" y="2708920"/>
            <a:ext cx="2880320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SzPct val="60000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Вход в группу.   Верхняя левая точка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76342" y="2708920"/>
            <a:ext cx="2808312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SzPct val="60000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Верхняя правая точка</a:t>
            </a:r>
          </a:p>
        </p:txBody>
      </p:sp>
    </p:spTree>
    <p:extLst>
      <p:ext uri="{BB962C8B-B14F-4D97-AF65-F5344CB8AC3E}">
        <p14:creationId xmlns:p14="http://schemas.microsoft.com/office/powerpoint/2010/main" val="33897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793289" y="1052736"/>
            <a:ext cx="1410559" cy="1008112"/>
          </a:xfrm>
        </p:spPr>
        <p:txBody>
          <a:bodyPr/>
          <a:lstStyle/>
          <a:p>
            <a:endParaRPr lang="ru-RU" sz="1000" dirty="0"/>
          </a:p>
        </p:txBody>
      </p:sp>
      <p:pic>
        <p:nvPicPr>
          <p:cNvPr id="2053" name="Picture 5" descr="C:\Users\lenovo\Videos\МОЯ ГРУППА\IMG_20200206_1503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240360" cy="3816424"/>
          </a:xfrm>
        </p:spPr>
      </p:pic>
      <p:pic>
        <p:nvPicPr>
          <p:cNvPr id="2051" name="Picture 3" descr="C:\Users\lenovo\Videos\МОЯ ГРУППА\IMG_20200206_1504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25" y="1052736"/>
            <a:ext cx="3296983" cy="3816424"/>
          </a:xfrm>
        </p:spPr>
      </p:pic>
      <p:sp>
        <p:nvSpPr>
          <p:cNvPr id="10" name="Прямоугольник 9"/>
          <p:cNvSpPr/>
          <p:nvPr/>
        </p:nvSpPr>
        <p:spPr>
          <a:xfrm>
            <a:off x="755576" y="5517232"/>
            <a:ext cx="3240360" cy="79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 из центра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 вход в помещение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517232"/>
            <a:ext cx="3312368" cy="79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 из центра в противоположном входу направлении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4127" y="188640"/>
            <a:ext cx="6048672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Групповое помещение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95936" y="116632"/>
            <a:ext cx="5040560" cy="65527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32656"/>
            <a:ext cx="504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данного сектора - развитие познавательно – исследовательской деятельности детей, обогащение представлений об окружающем мире, что обеспечит успешное интеллектуальное и личностное развитие ребенка.  Вместе с родителями создали и оборудовали центр детского экспериментирования, который соединен у нас с уголком природы. Предметно-пространственная среда организована так, чтобы каждый ребенок имел возможность свободно заниматься любимым делом. Размещение оборудования по секторам позволяет детям объединиться подгруппами по общим интересам (конструирование, рисование, ручной труд, театрально-игровая деятельность, экспериментирование). Развивающая предметно-пространственная среда в группе содержательно-насыщенна, трансформируемая, полифункциональная, вариативная, доступная и безопасная.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9504"/>
            <a:ext cx="3672408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Рабочий сектор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lenovo\Videos\МОЯ ГРУППА\IMG_20200207_14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672408" cy="373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221088"/>
            <a:ext cx="3240359" cy="2088232"/>
          </a:xfrm>
        </p:spPr>
        <p:txBody>
          <a:bodyPr/>
          <a:lstStyle/>
          <a:p>
            <a:endParaRPr lang="ru-RU" sz="1400" dirty="0"/>
          </a:p>
        </p:txBody>
      </p:sp>
      <p:pic>
        <p:nvPicPr>
          <p:cNvPr id="4098" name="Picture 2" descr="C:\Users\lenovo\Videos\ГРУППА\IMG_20200131_145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01008"/>
            <a:ext cx="35283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Videos\ГРУППА\IMG_20200131_1431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7" y="260648"/>
            <a:ext cx="35768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Videos\ГРУППА\IMG_20200131_1415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8111"/>
            <a:ext cx="3744416" cy="295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332656"/>
            <a:ext cx="4032448" cy="28803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Рабочий сектор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Модули: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Конструирование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Сенсорное развитие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Математическое развитие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19872" y="764704"/>
            <a:ext cx="2664296" cy="35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5" y="909641"/>
            <a:ext cx="2232248" cy="2015303"/>
          </a:xfrm>
        </p:spPr>
        <p:txBody>
          <a:bodyPr/>
          <a:lstStyle/>
          <a:p>
            <a:endParaRPr lang="ru-RU" sz="900" dirty="0"/>
          </a:p>
        </p:txBody>
      </p:sp>
      <p:pic>
        <p:nvPicPr>
          <p:cNvPr id="5122" name="Picture 2" descr="C:\Users\lenovo\Videos\ГРУППА\IMG_20200131_143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963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enovo\Videos\ГРУППА\IMG_20200131_143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7363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5589240"/>
            <a:ext cx="2736304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«ПДД»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545124"/>
            <a:ext cx="5904656" cy="7560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Модуль «Наследие культуры»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enovo\Videos\ГРУППА\IMG_20200131_141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44" y="764704"/>
            <a:ext cx="26192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64944" y="116632"/>
            <a:ext cx="5571552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Рабочий сектор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1268760"/>
            <a:ext cx="2520280" cy="259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1619672" y="1124744"/>
            <a:ext cx="2160240" cy="1905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88640"/>
            <a:ext cx="5904656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Рабочий сектор</a:t>
            </a:r>
          </a:p>
        </p:txBody>
      </p:sp>
      <p:pic>
        <p:nvPicPr>
          <p:cNvPr id="2050" name="Picture 2" descr="C:\Users\lenovo\Videos\МОЯ ГРУППА\IMG_20200207_1337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7987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ovo\Videos\ГРУППА\IMG_20200131_142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24" y="1124744"/>
            <a:ext cx="3265712" cy="41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661248"/>
            <a:ext cx="3816424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Демонстрационный материал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9224" y="5661248"/>
            <a:ext cx="326571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Живая – неживая природа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4048" y="1844824"/>
            <a:ext cx="648072" cy="1008112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1521" y="548679"/>
            <a:ext cx="2952328" cy="1944217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116632"/>
            <a:ext cx="4896544" cy="6263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Рабочий   сектор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enovo\Videos\ГРУППА\IMG_20200131_145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96344" cy="24482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Videos\ГРУППА\IMG_20200131_141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" y="3493012"/>
            <a:ext cx="3178152" cy="23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4718" y="2780928"/>
            <a:ext cx="3101138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Модуль «Игры с водой и песком»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659" y="5949280"/>
            <a:ext cx="3182197" cy="7920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Модуль «Методическая литература  педагога» и «ИКТ»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836712"/>
            <a:ext cx="2160240" cy="2430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Модуль «Освоение родного языка»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lenovo\Videos\МОЯ ГРУППА\IMG_20200207_134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584" y="3284984"/>
            <a:ext cx="2890384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Videos\МОЯ ГРУППА\IMG_20200207_134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30963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Videos\ГРУППА\IMG_20200131_1415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1724"/>
            <a:ext cx="3096344" cy="31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2240" y="3571724"/>
            <a:ext cx="2160240" cy="31696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«Математическое развитие»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0152" y="2420888"/>
            <a:ext cx="3096344" cy="2736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501008"/>
            <a:ext cx="2664296" cy="79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«Физическая культура»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437112"/>
            <a:ext cx="2880320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«Звуки вокруг нас»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16632"/>
            <a:ext cx="5976664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Активный сектор»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5301208"/>
            <a:ext cx="3096344" cy="79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«Театр»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lenovo\Videos\ГРУППА\IMG_20200131_1731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5888"/>
            <a:ext cx="2628552" cy="31686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Videos\ГРУППА\IMG_20200131_1425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412776"/>
            <a:ext cx="2916088" cy="27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\Videos\ГРУППА\IMG_20200131_143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89" y="2420888"/>
            <a:ext cx="3096344" cy="27363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812</TotalTime>
  <Words>400</Words>
  <Application>Microsoft Office PowerPoint</Application>
  <PresentationFormat>Экран (4:3)</PresentationFormat>
  <Paragraphs>90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                               </vt:lpstr>
      <vt:lpstr> Групповое помещение средней группы зонировано.       Центры направлены на организацию различных видов деятельности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Приемная для детей  и  родителей</vt:lpstr>
      <vt:lpstr>Организация среды для диалога с родителями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– 2020 учебный год</dc:title>
  <dc:creator>lenovo</dc:creator>
  <cp:lastModifiedBy>lenovo</cp:lastModifiedBy>
  <cp:revision>61</cp:revision>
  <dcterms:created xsi:type="dcterms:W3CDTF">2020-02-06T18:44:51Z</dcterms:created>
  <dcterms:modified xsi:type="dcterms:W3CDTF">2020-02-10T11:57:52Z</dcterms:modified>
</cp:coreProperties>
</file>