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87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1" r:id="rId18"/>
    <p:sldId id="292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89" r:id="rId27"/>
    <p:sldId id="286" r:id="rId28"/>
    <p:sldId id="278" r:id="rId29"/>
    <p:sldId id="279" r:id="rId30"/>
    <p:sldId id="280" r:id="rId31"/>
    <p:sldId id="281" r:id="rId32"/>
    <p:sldId id="282" r:id="rId33"/>
    <p:sldId id="285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kult-obzor.ru/uploads/posts/2011-04/1302679504_kit-odezhda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ult-obzor.ru/uploads/posts/2011-04/1302679551_kit-odezhda2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hostingkartinok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8;&#1072;&#1073;&#1086;&#1095;&#1080;&#1081;%20&#1089;&#1090;&#1086;&#1083;\5%20&#1082;&#1083;&#1072;&#1089;&#1089;\Muzyka_drevnego_kitaya_-_Solnce_(iPlayer.fm).mp3" TargetMode="Externa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upload.wikimedia.org/wikipedia/commons/c/c8/Great_wall_of_china-mutianyu_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ТРАДИЦИОННАЯ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ОДЕЖДА КИТАЯ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556792"/>
            <a:ext cx="3488432" cy="836712"/>
          </a:xfrm>
        </p:spPr>
        <p:txBody>
          <a:bodyPr/>
          <a:lstStyle/>
          <a:p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5805264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«СОШ №14», г. Вологда.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изобразительного искусства: Зайцева Ирина Анатольевна.</a:t>
            </a:r>
            <a:endParaRPr lang="ru-RU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d.radikal.ru/d10/1809/56/ef740a3ee8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464496" cy="365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95032" y="404665"/>
            <a:ext cx="3853432" cy="5976664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179389" y="404813"/>
            <a:ext cx="4536628" cy="417671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Последний закон  был издан в 1759 г. при правлении императоре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Цяньлуна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(1736-1795).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Он закрепил формы одеяний, знаки отличия, украшения, атрибуты официального платья в соответствии с рангами чиновников, с соблюдением непрерывных исторических традиций.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131840" y="5661248"/>
            <a:ext cx="1583853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Император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Цяньлун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abirus.ru/user/Image/oldpic/prochie_realii/o_buz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96752"/>
            <a:ext cx="5112568" cy="5113337"/>
          </a:xfrm>
          <a:prstGeom prst="rect">
            <a:avLst/>
          </a:prstGeom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5508625" y="3213100"/>
            <a:ext cx="34559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Термин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буцзы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имеет отношение к вышитым шёлком узорам птиц и зверей на одеждах императора и должностных лиц во времена правления династий Мин и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Цин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В традиционном Китае такие узоры животных служили показателем статуса того или иного официального чина.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9" y="229464"/>
            <a:ext cx="5688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Вышивка на одежде должностных лиц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буцзы</a:t>
            </a:r>
            <a:r>
              <a:rPr lang="ru-RU" sz="2000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Рисунок 17" descr="http://abirus.ru/user/Image/oldpic/prochie_realii/o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1177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irmod.at.ua/kitay/2k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04813"/>
            <a:ext cx="18669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hb.bizmrg.com/baltzer-production/uploads/event_items/91576/image/2dd8b7f71fa68f0bde22e9ec465af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40768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355976" y="332656"/>
            <a:ext cx="4414192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Офицерский состав подразделялся следующим образом: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цилинь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(или китайский единорог, один из излюбленных благоприятных символов - мифический зверь с одним рогом, всё тело которого покрыто чешуёй) являлся прерогативой военных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первого ранга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указывал на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второй ранг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леопард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был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третьего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тиг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 обозначал </a:t>
            </a:r>
            <a:r>
              <a:rPr kumimoji="0" lang="ru-RU" sz="1600" b="1" i="1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четвёртый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медведь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пятый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тигрята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вышивались на мундирах офицеров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шестого и седьмого рангов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носороги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восьмого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морские коньки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указывали на обладателя самого низшего,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девятого ранга.</a:t>
            </a:r>
            <a:endParaRPr lang="en-US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Главный цензор и специальный уполномоченный по надзору обязаны были носить одежды с узорами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сечжи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(мифические животные, которые обладали способностью отличать ложное от истинного).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530" name="Picture 2" descr="https://collectionapi.metmuseum.org/api/collection/v1/iiif/68969/151403/main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3024336" cy="2908404"/>
          </a:xfrm>
          <a:prstGeom prst="rect">
            <a:avLst/>
          </a:prstGeom>
          <a:noFill/>
        </p:spPr>
      </p:pic>
      <p:pic>
        <p:nvPicPr>
          <p:cNvPr id="22532" name="Picture 4" descr="https://mtdata.ru/u5/photoBF4F/20821322586-0/original.jpg"/>
          <p:cNvPicPr>
            <a:picLocks noChangeAspect="1" noChangeArrowheads="1"/>
          </p:cNvPicPr>
          <p:nvPr/>
        </p:nvPicPr>
        <p:blipFill>
          <a:blip r:embed="rId3" cstate="print"/>
          <a:srcRect t="-5930"/>
          <a:stretch>
            <a:fillRect/>
          </a:stretch>
        </p:blipFill>
        <p:spPr bwMode="auto">
          <a:xfrm>
            <a:off x="539552" y="0"/>
            <a:ext cx="3096344" cy="322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://www.waterloo-collection.ru/images/largeimgs/2011-10-25_3273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960440" cy="579281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okolniki.com/EditorFiles/image/News/2011/07/2011-07-15_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588224" cy="3777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14908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Головной убор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считали частью костюма, и этикет требовал, чтобы голова всегда была покрыта, даже в торжественных случаях. Сам китайский император носил головной убор, который назывался 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мянь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Его могли надевать и другие знатные лица во время совершения священных ритуалов. Конструкция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мянь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была очень сложной, и все ее детали имели символическое значение.</a:t>
            </a: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 украшениям на головном уборе можно было определить социальное положение обладателя.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冕冠, miǎnguàn"/>
          <p:cNvPicPr>
            <a:picLocks noChangeAspect="1" noChangeArrowheads="1"/>
          </p:cNvPicPr>
          <p:nvPr/>
        </p:nvPicPr>
        <p:blipFill>
          <a:blip r:embed="rId3" cstate="print"/>
          <a:srcRect t="8175" b="5181"/>
          <a:stretch>
            <a:fillRect/>
          </a:stretch>
        </p:blipFill>
        <p:spPr bwMode="auto">
          <a:xfrm>
            <a:off x="5004047" y="260648"/>
            <a:ext cx="3168353" cy="389340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motiontea.com/sites/default/files/imagecache/product/kangx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328592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764704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торжественных случаях мужчины надевали головные уборы, напоминающие крыши пагод. В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навершье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шапки вставлялся шарик, цвет которого обозначал ранг носителя.</a:t>
            </a: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Нечиновные китайцы носили черные полусферические шапочки, состоящие из околыша и шести клиньев с пуговкой на макушке. 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uvera.spb.ru/upload/blog/528/528a844e14a200884c7eb22da15ce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175253" cy="31683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35896" y="332656"/>
            <a:ext cx="5076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Зимой китайцы носили сразу несколько халатов или одежду с подкладкой —加袍    【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jiāpáo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】 «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цзяпао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а иногда надевали стеганое на вате платье —棉袍【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miánpáo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】 «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мяньпао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». В северном Китае от холода защищали шубы 裘【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qiú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】 «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цью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из козьего, собачьего или  обезьяньего меха.</a:t>
            </a: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Шубы для знати шились из меха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соболя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лисы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а поверх надевали еще шелковые расшитые халаты. Больше всего ценились шубы из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каракуля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3108229" cy="2736304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3122561" cy="2667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013176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Меховое пальто императора Китая 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1796-1820 годы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356100" y="188913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Национальная одежда мужчин Китая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это обязательно 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штаны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Представители элиты, считая штаны (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сяои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чжунчипао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неприличным одеянием, прикрывали их 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халатом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Иногда вместо халата применяли плахту. 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Плахта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(или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шан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– китайская запашная юбка. Мужские штаны широкие, также без прорехи, с вертикальным швом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Шапку 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гуаньли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одевают всем парням двадцатилетнего возраста, кроме монахов.</a:t>
            </a:r>
            <a:b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Халат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длинный, почти до земли, верхний наряд (одно- либо двубортный), а 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кофта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покороче, распашной элемент костюма. 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Пояс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почти самый главный в костюме. Цвет пояса чаще всего черный. Чем дороже ткань этой части наряда, тем богаче его владелец.</a:t>
            </a:r>
          </a:p>
        </p:txBody>
      </p:sp>
      <p:pic>
        <p:nvPicPr>
          <p:cNvPr id="4" name="Рисунок 3" descr="Национальная одежда Кита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797425"/>
            <a:ext cx="25923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irmod.at.ua/kitay/7k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652963"/>
            <a:ext cx="20891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forumimage.ru/uploads/20091219/126123644859331692.jpg"/>
          <p:cNvPicPr>
            <a:picLocks noChangeAspect="1" noChangeArrowheads="1"/>
          </p:cNvPicPr>
          <p:nvPr/>
        </p:nvPicPr>
        <p:blipFill>
          <a:blip r:embed="rId5" cstate="print"/>
          <a:srcRect l="15208" r="14320"/>
          <a:stretch>
            <a:fillRect/>
          </a:stretch>
        </p:blipFill>
        <p:spPr bwMode="auto">
          <a:xfrm>
            <a:off x="323528" y="332656"/>
            <a:ext cx="389255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salle.edu/~mcinneshin/wk11/images/zzzmoldboar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4815458" cy="4157926"/>
          </a:xfrm>
          <a:prstGeom prst="rect">
            <a:avLst/>
          </a:prstGeom>
          <a:noFill/>
        </p:spPr>
      </p:pic>
      <p:pic>
        <p:nvPicPr>
          <p:cNvPr id="3" name="Picture 4" descr="http://www.skitalets.ru/books/kyahta_obrutchev/r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960440" cy="422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4509120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Возделывание  рисовых угодий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Цирюльник за работой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9269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Китайские крестьяне носили простую одежду из грубой ткани, удобную  для работы.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pro-chemodan.ru/wp-content/uploads/2019/11/%D0%9A%D0%B8%D1%82%D0%B0%D0%B9%D1%86%D1%8B-1-%D1%81%D1%82%D0%B0%D1%80%D0%B8%D0%BD%D0%BD%D0%B0%D1%8F-%D0%BA%D0%B8%D1%82%D0%B0%D0%B9%D1%81%D0%BA%D0%B0%D1%8F-%D0%BA%D0%B0%D1%80%D1%82%D0%B8%D0%BD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8601861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www.gushixuexi.com/doc/21766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07753"/>
            <a:ext cx="6912768" cy="5513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tik.com.ua/mir_modi/img/kita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42640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butik.com.ua/mir_modi/img/kitai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08050"/>
            <a:ext cx="39354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5856" y="260648"/>
            <a:ext cx="334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 так  одевалась знать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620688"/>
            <a:ext cx="7858125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разработана  для урока изобразительного искусства  по программе Б. М.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«Декоративно-прикладное искусство в жизни человека»,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класс.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Часть третья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«Декор - человек, общество, время».</a:t>
            </a: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«Одежда говорит о человеке» 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«Живые» картины в китайском стиле гохуа. Фото с secretchina.co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2976"/>
            <a:ext cx="3600400" cy="297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5364163" y="476250"/>
            <a:ext cx="35290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Зонт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древнем Китае зонт был символом достоинства. </a:t>
            </a:r>
          </a:p>
          <a:p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высоких чиновников зонт имел несколько ярусов, расположенных один над другим, как у пагоды. Зонт китайского императора был четырехэтажным.</a:t>
            </a:r>
          </a:p>
        </p:txBody>
      </p:sp>
      <p:pic>
        <p:nvPicPr>
          <p:cNvPr id="3" name="Picture 4" descr="http://www.newslab.ru/images/review/likbez/zon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4608512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s018.radikal.ru/i513/1601/e4/2dc33f0320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4791586" cy="6048672"/>
          </a:xfrm>
          <a:prstGeom prst="rect">
            <a:avLst/>
          </a:prstGeom>
          <a:noFill/>
        </p:spPr>
      </p:pic>
      <p:pic>
        <p:nvPicPr>
          <p:cNvPr id="15368" name="Picture 8" descr="https://avatars.mds.yandex.net/get-zen_doc/1107063/pub_5d3237f4118d7f00adf34424_5d32387de6cb9b00aca0b11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99663"/>
            <a:ext cx="3168352" cy="22376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лександр китаев субъектив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392488" cy="6427675"/>
          </a:xfrm>
          <a:prstGeom prst="rect">
            <a:avLst/>
          </a:prstGeom>
          <a:noFill/>
        </p:spPr>
      </p:pic>
      <p:pic>
        <p:nvPicPr>
          <p:cNvPr id="3" name="Picture 6" descr="http://art-blog.uz/wp-content/uploads/2008/02/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2808312" cy="2785845"/>
          </a:xfrm>
          <a:prstGeom prst="rect">
            <a:avLst/>
          </a:prstGeom>
          <a:noFill/>
        </p:spPr>
      </p:pic>
      <p:pic>
        <p:nvPicPr>
          <p:cNvPr id="4" name="Picture 2" descr="http://www.koolinar.ru/all_image/user_pictures/22/22374/up22374_previe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72438">
            <a:off x="4116759" y="2647256"/>
            <a:ext cx="2520280" cy="10081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3212976"/>
            <a:ext cx="3672408" cy="31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Знатным дамам полагалось носить шёлковые халаты с широкими рукавами, свисающими до пола.  Их щедро украшали, расшивали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бабочками, пионами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которые напоминают о весне, а также  традиционным изображением играющих пенящихся волн. 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Бабочка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символизирует радость,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пион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знатность, богатство, приход весны.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hina.cn/images1/200610/366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veskitai.ru/wp-content/uploads/guif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77152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15888"/>
            <a:ext cx="806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«На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севере Китая весенний ветер по ночам еще приносит заморозки, а весенние дожди мочат одежду, но на юге от Янцзы распускаются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цветки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абрикоса»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508518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Придворные дамы носили сложные , изысканные причёски, в которые закалывали шпильки из золота и серебра.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рабочий стол\5 класс\Китай\ec9278a88dbeecd06f0dbd7bc1f206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81294" cy="6336704"/>
          </a:xfrm>
          <a:prstGeom prst="rect">
            <a:avLst/>
          </a:prstGeom>
          <a:noFill/>
        </p:spPr>
      </p:pic>
      <p:pic>
        <p:nvPicPr>
          <p:cNvPr id="7" name="Picture 4" descr="C:\рабочий стол\5 класс\Китай\f7f688caac84fda5a57e4ad0cde88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240360" cy="47639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нституция китая рефе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 descr="Национальная одежда Кита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3524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60350"/>
            <a:ext cx="23034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23528" y="4797152"/>
            <a:ext cx="34563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Древнем Китае девочкам</a:t>
            </a:r>
          </a:p>
          <a:p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формировали маленькую 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ножку -  нереальная </a:t>
            </a:r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красота и принадлежность к высшей 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касте.  Иногда  девушка не могла ходить самостоятельно с </a:t>
            </a:r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таким  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размером стопы.</a:t>
            </a:r>
            <a:endParaRPr lang="ru-RU"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Маленькие вышитые шёлком  башмачки на  высоком каблучке украшали женский наряд.</a:t>
            </a:r>
            <a:endParaRPr lang="ru-RU"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имоно – внутреннее изящество древн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409129" cy="5976664"/>
          </a:xfrm>
          <a:prstGeom prst="rect">
            <a:avLst/>
          </a:prstGeom>
          <a:noFill/>
        </p:spPr>
      </p:pic>
      <p:pic>
        <p:nvPicPr>
          <p:cNvPr id="5" name="Picture 2" descr="http://www.rosacenter.ru/files/gallery/17/295_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862319" cy="2289854"/>
          </a:xfrm>
          <a:prstGeom prst="rect">
            <a:avLst/>
          </a:prstGeom>
          <a:noFill/>
        </p:spPr>
      </p:pic>
      <p:pic>
        <p:nvPicPr>
          <p:cNvPr id="6" name="Рисунок 4" descr="http://s4.hostingkartinok.com/uploads/images/2012/11/3510a02806fce403179a01690ceaa2d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764704"/>
            <a:ext cx="27147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10/112/199/112199968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552728" cy="6858000"/>
          </a:xfrm>
          <a:prstGeom prst="rect">
            <a:avLst/>
          </a:prstGeom>
          <a:noFill/>
        </p:spPr>
      </p:pic>
      <p:pic>
        <p:nvPicPr>
          <p:cNvPr id="3" name="Muzyka_drevnego_kitaya_-_Solnc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южеты из жизни девушек древнего Китая. Фото с secretchin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60350"/>
            <a:ext cx="53625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30241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Сюжеты из жизни девушек древнего Китая. </a:t>
            </a:r>
          </a:p>
          <a:p>
            <a:r>
              <a:rPr 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Фото с secretchina.com</a:t>
            </a:r>
          </a:p>
        </p:txBody>
      </p:sp>
      <p:pic>
        <p:nvPicPr>
          <p:cNvPr id="4" name="Picture 2" descr="Сюжеты из жизни девушек древнего Китая. Фото с secretchin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60350"/>
            <a:ext cx="54054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Сюжеты из жизни девушек древнего Китая. Фото с secretchina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60350"/>
            <a:ext cx="56149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южеты из жизни девушек древнего Китая. Фото с secretchina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60350"/>
            <a:ext cx="5472113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storyoftheworld.pbworks.com/f/jessica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9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ostalgie-tour.com.ua/images/ch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46259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artprojekt.ru/gallery/cibayshi/Pic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765175"/>
            <a:ext cx="29527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260350"/>
            <a:ext cx="2062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Карта  Китая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5157788"/>
            <a:ext cx="489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Китай – одна из древнейших цивилизаций мира. Историки считают, что 221 год до н. э. можно считать датой, когда Китай превратился в огромную империю или королевство.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tbhistory.ru/wp-content/uploads/2010/09/Древний-Китай.-Женщины-играют-в-футбо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826718" cy="4585845"/>
          </a:xfrm>
          <a:prstGeom prst="rect">
            <a:avLst/>
          </a:prstGeom>
          <a:noFill/>
        </p:spPr>
      </p:pic>
      <p:pic>
        <p:nvPicPr>
          <p:cNvPr id="3" name="Picture 4" descr="http://www.futbhistory.ru/wp-content/uploads/2010/09/Футбол-в-Древнем-Кита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31234"/>
            <a:ext cx="5904656" cy="4723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Древнем Китае игры с мячом входили в программу боевой подготовки воинов. Во времена правления династии </a:t>
            </a:r>
            <a:r>
              <a:rPr lang="ru-RU" sz="1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Хань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(206 г. до н. э. - 25 г. н. э.) существовала игра, которую можно считать предшественницей футбола - «</a:t>
            </a:r>
            <a:r>
              <a:rPr lang="ru-RU" sz="1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чжу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кэ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». На игровой площадке определенного размера приблизительно в 4 метрах друг от друга вкапывались две бамбуковые палки высотой 4 метра. Между ними натягивалась сетка, в верхней части которой было отверстие диаметром 60 сантиметров. Так выглядели ворота.</a:t>
            </a:r>
            <a:endParaRPr lang="ru-RU"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бедители третьего международного конкурса нарядов в стиле Хань, который проводила телекомпания NTD. Фото: Dai Bing/Великая Эпо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984776" cy="459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827584" y="5949280"/>
            <a:ext cx="763284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Победители третьего международного конкурса нарядов в стиле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Хань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который проводила телекомпания NTD. Фото: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Bing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/Великая Эпоха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99592" y="188640"/>
            <a:ext cx="62646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Определите, представители какого сословия представлены на слайде, обоснуйте свой ответ.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332656"/>
            <a:ext cx="720080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Задание: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1196752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Нарисуйте китайского императора, воина, чиновника, придворную даму или человека более низкого сословия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соответсвтующей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положению одеже.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забудьте о знаках отличия.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81197"/>
            <a:ext cx="2808312" cy="254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_Kf2SC5F3TYg/Sf8oN8cUscI/AAAAAAAAAA0/_qcQPTL36Xo/s320/%D0%A0%D0%B8%D1%81%D1%83%D0%BD%D0%BE%D0%B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10" y="836712"/>
            <a:ext cx="436453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6056" y="321297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http://www.ocostume.ru/content/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mekhovoe-palto-imperatora-kitaya-1796-1820-gody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86916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secretchina.com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48064" y="3861048"/>
            <a:ext cx="2880320" cy="64293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BZ" sz="20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ru.wikipedia.org/wiki</a:t>
            </a:r>
            <a:endParaRPr lang="ru-RU" sz="20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008313" cy="1162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ИСТОЧНИКИ ИНФОРМИЦИИ: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76056" y="1700808"/>
            <a:ext cx="3816424" cy="1872208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"Изобразительное искусство. Декоративно-прикладное искусство в жизни человека. 5 класс“</a:t>
            </a:r>
            <a:endParaRPr lang="en-US" sz="16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Н. А. Горяева,  О. В. Островская; М.: "Просвещение", 2014г.;</a:t>
            </a:r>
          </a:p>
          <a:p>
            <a:endParaRPr lang="ru-RU" sz="16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22920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liveinternet.ru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293096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https://www.gushixuexi.</a:t>
            </a:r>
            <a:endParaRPr lang="ru-RU" i="1" dirty="0" smtClean="0">
              <a:solidFill>
                <a:srgbClr val="FFC000"/>
              </a:solidFill>
            </a:endParaRPr>
          </a:p>
          <a:p>
            <a:r>
              <a:rPr lang="en-US" i="1" dirty="0" smtClean="0">
                <a:solidFill>
                  <a:srgbClr val="FFC000"/>
                </a:solidFill>
              </a:rPr>
              <a:t>com/doc/21766.html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айл:Great wall of china-mutianyu 3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124744"/>
            <a:ext cx="6984776" cy="460851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332656"/>
            <a:ext cx="5996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Благодарю за просмотр!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94928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изобразительного искусства: Зайцева Ирина Анатольевна,</a:t>
            </a:r>
          </a:p>
          <a:p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«СОШ №14», г. Вологда.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istoryforkids.org/learn/china/history/pictures/hungwu.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0350"/>
            <a:ext cx="41544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0825" y="476250"/>
            <a:ext cx="3960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 Древнем Китае желтый цвет (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золота) и дракон были символами </a:t>
            </a: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императора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pic>
        <p:nvPicPr>
          <p:cNvPr id="6" name="Picture 4" descr="http://img-fotki.yandex.ru/get/54/owen1141952.1d/0_103a3_53f805c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20938"/>
            <a:ext cx="30289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260648"/>
            <a:ext cx="8352928" cy="12961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Китае существуют четыре божественных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животных: лазоревый Дракон, красная птица Феникс,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белый тигр, чёрная черепаха.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Дракон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был главным из них</a:t>
            </a: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он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был самым мудрым и милосердным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одаривал достойных.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http://www.dinosoria.com/religion/dragon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6120680" cy="42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660232" y="1772816"/>
            <a:ext cx="2232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Дракон, выходящий из воды VIII в. до н.э.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2160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Не удивительно, что дракон был символом </a:t>
            </a:r>
            <a:r>
              <a:rPr lang="ru-RU" sz="1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милосерднейшего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из людей — императора. Иногда, императора так и называли – дракон – и считали, что в его жилах течет драконья кровь. Сами же драконы находятся на вечной императорской службе.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Улица красных фонар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424863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684213" y="260350"/>
            <a:ext cx="8135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Стена драконов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ЗАПРЕТНОМ ГОРОДЕ впечатляет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по легенде они призваны отгонять духов.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" y="188913"/>
            <a:ext cx="8748464" cy="216058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Императорский дракон Китая имел пять когтей на лапах и был небесно-лазурного цвета. Никто иной, кроме императора Китая, под страхом смертной казни не смел носить такую символику на одежде, украшать ей дома и делать рисунки.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832648" cy="475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335712" y="1556792"/>
            <a:ext cx="2808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Лазурный дракон (фрагмент одежды императора Китая 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3645024"/>
            <a:ext cx="277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Трон императора именовался Троном Дракона; лицо императора - Лицом Дракона.</a:t>
            </a:r>
            <a:br>
              <a:rPr lang="ru-RU" sz="16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Волшебным числом дракона считалось число девять, поэтому на халате императора Китая можно видеть девять лазурных драконов.</a:t>
            </a:r>
            <a:endParaRPr lang="ru-RU" sz="16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53988"/>
            <a:ext cx="84248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Халат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украшенный вышивкой в виде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драконов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могли носить лишь только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императоры </a:t>
            </a:r>
            <a:r>
              <a:rPr lang="ru-RU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(последними, кому удалось покрасоваться в подобной одежде, были правители династии </a:t>
            </a:r>
            <a:r>
              <a:rPr lang="ru-RU" sz="1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Цин</a:t>
            </a:r>
            <a:r>
              <a:rPr lang="ru-RU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). Однако обычай вышивать драконов на императорской одежде уходит своими корнями в глубокую древность, ко временам правления династии Чжоу (11в. - 256г. до р.х.). </a:t>
            </a:r>
          </a:p>
        </p:txBody>
      </p:sp>
      <p:pic>
        <p:nvPicPr>
          <p:cNvPr id="3" name="Picture 4" descr="копии брендовой одежды из кит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12969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abirus.ru/user/Image/oldpic/prochie_realii/o_lun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341438"/>
            <a:ext cx="6335713" cy="5111750"/>
          </a:xfrm>
          <a:prstGeom prst="rect">
            <a:avLst/>
          </a:prstGeom>
        </p:spPr>
      </p:pic>
      <p:pic>
        <p:nvPicPr>
          <p:cNvPr id="5" name="Picture 5" descr="http://img1.liveinternet.ru/images/attach/c/1/59/726/59726018_east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2492375"/>
            <a:ext cx="270668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0/36/809/36809688_1229468056_povsplat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3455987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img1.liveinternet.ru/images/attach/c/0/36/809/36809690_1229468075_paradi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20713"/>
            <a:ext cx="46529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0" y="188913"/>
            <a:ext cx="8675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Calibri" pitchFamily="34" charset="0"/>
              </a:rPr>
              <a:t>     </a:t>
            </a:r>
            <a:r>
              <a:rPr 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 Повседневное </a:t>
            </a:r>
            <a:r>
              <a:rPr lang="ru-RU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ципао</a:t>
            </a:r>
            <a:r>
              <a:rPr 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Императора.              2. Праздничное </a:t>
            </a:r>
            <a:r>
              <a:rPr lang="ru-RU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ципао</a:t>
            </a:r>
            <a:r>
              <a:rPr 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Императора.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1142</Words>
  <Application>Microsoft Office PowerPoint</Application>
  <PresentationFormat>Экран (4:3)</PresentationFormat>
  <Paragraphs>84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ТРАДИЦИОННАЯ  ОДЕЖДА КИТАЯ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Определите, представители какого сословия представлены на слайде, обоснуйте свой ответ.</vt:lpstr>
      <vt:lpstr>Слайд 32</vt:lpstr>
      <vt:lpstr>ИСТОЧНИКИ ИНФОРМИЦИИ: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ДЕКОРАТИВНОЕ ИСКУССТВО КИТАЯ</dc:title>
  <dc:creator>Ирина</dc:creator>
  <cp:lastModifiedBy>Ирина</cp:lastModifiedBy>
  <cp:revision>17</cp:revision>
  <dcterms:created xsi:type="dcterms:W3CDTF">2020-02-07T08:03:58Z</dcterms:created>
  <dcterms:modified xsi:type="dcterms:W3CDTF">2020-02-12T11:59:23Z</dcterms:modified>
</cp:coreProperties>
</file>