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69"/>
            <a:ext cx="9144000" cy="685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323528" y="20069"/>
            <a:ext cx="5040560" cy="2610539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Творческое родительское собрание в подготовительной «А» группе.</a:t>
            </a:r>
            <a:endParaRPr lang="ru-RU" sz="3200" b="1" i="1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5076056" y="5365901"/>
            <a:ext cx="3744416" cy="1512168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Воспитатели : </a:t>
            </a:r>
          </a:p>
          <a:p>
            <a:pPr algn="ctr"/>
            <a:r>
              <a:rPr lang="ru-RU" sz="2400" b="1" i="1" dirty="0" smtClean="0"/>
              <a:t>Сергеева Н. В.</a:t>
            </a:r>
          </a:p>
          <a:p>
            <a:pPr algn="ctr"/>
            <a:r>
              <a:rPr lang="ru-RU" sz="2400" b="1" i="1" dirty="0" err="1" smtClean="0"/>
              <a:t>Клюшина</a:t>
            </a:r>
            <a:r>
              <a:rPr lang="ru-RU" sz="2400" b="1" i="1" dirty="0" smtClean="0"/>
              <a:t> О. В.</a:t>
            </a:r>
            <a:endParaRPr lang="ru-RU" sz="24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7784" y="3284984"/>
            <a:ext cx="5487710" cy="12760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Тема собрания :</a:t>
            </a:r>
          </a:p>
          <a:p>
            <a:pPr algn="ctr"/>
            <a:r>
              <a:rPr lang="ru-RU" sz="4000" b="1" i="1" dirty="0" smtClean="0"/>
              <a:t>« Ребёнок в семье»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41991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D:\my_desktop\ФОТО\СЕРГЕЕВА КЛЮШИНА\DSC_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616624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my_desktop\ФОТО\СЕРГЕЕВА КЛЮШИНА\DSC_0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5004048" cy="364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933056"/>
            <a:ext cx="4427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Мастер – класс</a:t>
            </a:r>
          </a:p>
          <a:p>
            <a:r>
              <a:rPr lang="ru-RU" sz="3200" b="1" dirty="0" smtClean="0"/>
              <a:t>«Цветы из лент»</a:t>
            </a:r>
          </a:p>
          <a:p>
            <a:r>
              <a:rPr lang="ru-RU" sz="3200" b="1" dirty="0" smtClean="0"/>
              <a:t>Проводит </a:t>
            </a:r>
            <a:r>
              <a:rPr lang="ru-RU" sz="3200" b="1" dirty="0" err="1" smtClean="0"/>
              <a:t>Клокол</a:t>
            </a:r>
            <a:r>
              <a:rPr lang="ru-RU" sz="3200" b="1" dirty="0" smtClean="0"/>
              <a:t> Ю.В.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7007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D:\my_desktop\ФОТО\СЕРГЕЕВА КЛЮШИНА\DSC_0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511256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my_desktop\ФОТО\СЕРГЕЕВА КЛЮШИНА\DSC_0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12976"/>
            <a:ext cx="5004048" cy="3481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776" y="3861048"/>
            <a:ext cx="4788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Папы были активными участниками</a:t>
            </a:r>
          </a:p>
          <a:p>
            <a:r>
              <a:rPr lang="ru-RU" sz="3200" b="1" dirty="0"/>
              <a:t>м</a:t>
            </a:r>
            <a:r>
              <a:rPr lang="ru-RU" sz="3200" b="1" dirty="0" smtClean="0"/>
              <a:t>астер – класса!!!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99904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D:\my_desktop\ФОТО\СЕРГЕЕВА КЛЮШИНА\DSC_0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214788" cy="2809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my_desktop\ФОТО\СЕРГЕЕВА КЛЮШИНА\DSC_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66338"/>
            <a:ext cx="4358804" cy="2905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356992"/>
            <a:ext cx="5021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Вот такая красота получилась</a:t>
            </a:r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04429" y="6021288"/>
            <a:ext cx="6426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Дети тоже готовились к собранию!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02980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D:\my_desktop\ФОТО\СЕРГЕЕВА КЛЮШИНА\DSC_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5438924" cy="362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D:\my_desktop\ФОТО\СЕРГЕЕВА КЛЮШИНА\DSC_0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44" y="3284984"/>
            <a:ext cx="5150892" cy="3433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221088"/>
            <a:ext cx="3646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Наши выставки!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90965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55" y="0"/>
            <a:ext cx="9144000" cy="685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D:\my_desktop\ФОТО\СЕРГЕЕВА КЛЮШИНА\DSC_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332656"/>
            <a:ext cx="6445223" cy="4537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8144" y="2204864"/>
            <a:ext cx="34918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Берегите друг друга!</a:t>
            </a:r>
          </a:p>
          <a:p>
            <a:r>
              <a:rPr lang="ru-RU" sz="2800" b="1" dirty="0" smtClean="0"/>
              <a:t>Добротой согревайте!</a:t>
            </a:r>
          </a:p>
          <a:p>
            <a:r>
              <a:rPr lang="ru-RU" sz="2800" b="1" dirty="0" smtClean="0"/>
              <a:t>Берегите друг друга!</a:t>
            </a:r>
          </a:p>
          <a:p>
            <a:r>
              <a:rPr lang="ru-RU" sz="2800" b="1" dirty="0" smtClean="0"/>
              <a:t>Обижать не давайте!</a:t>
            </a:r>
          </a:p>
          <a:p>
            <a:r>
              <a:rPr lang="ru-RU" sz="2800" b="1" dirty="0" smtClean="0"/>
              <a:t>Берегите друг друга!</a:t>
            </a:r>
          </a:p>
          <a:p>
            <a:r>
              <a:rPr lang="ru-RU" sz="2800" b="1" dirty="0" smtClean="0"/>
              <a:t>Суету позабудьте</a:t>
            </a:r>
          </a:p>
          <a:p>
            <a:r>
              <a:rPr lang="ru-RU" sz="2800" b="1" dirty="0" smtClean="0"/>
              <a:t>И в минуту досуга</a:t>
            </a:r>
          </a:p>
          <a:p>
            <a:r>
              <a:rPr lang="ru-RU" sz="2800" b="1" dirty="0" smtClean="0"/>
              <a:t>Рядом вместе побудьте</a:t>
            </a:r>
            <a:r>
              <a:rPr lang="ru-RU" b="1" dirty="0" smtClean="0"/>
              <a:t>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1867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853298"/>
            <a:ext cx="74533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Цель собрания:</a:t>
            </a:r>
          </a:p>
          <a:p>
            <a:r>
              <a:rPr lang="ru-RU" sz="3600" b="1" i="1" dirty="0" smtClean="0"/>
              <a:t>Обогащение внутреннего мира </a:t>
            </a:r>
            <a:r>
              <a:rPr lang="ru-RU" sz="3600" b="1" i="1" dirty="0"/>
              <a:t>детей через  </a:t>
            </a:r>
            <a:r>
              <a:rPr lang="ru-RU" sz="3600" b="1" i="1" dirty="0" smtClean="0"/>
              <a:t>совместное общение </a:t>
            </a:r>
          </a:p>
          <a:p>
            <a:r>
              <a:rPr lang="ru-RU" sz="3600" b="1" i="1" dirty="0" smtClean="0"/>
              <a:t>в семье  и  представление семейного опыта о совместной творческой деятельности детей и их родителей дома.</a:t>
            </a:r>
          </a:p>
        </p:txBody>
      </p:sp>
    </p:spTree>
    <p:extLst>
      <p:ext uri="{BB962C8B-B14F-4D97-AF65-F5344CB8AC3E}">
        <p14:creationId xmlns:p14="http://schemas.microsoft.com/office/powerpoint/2010/main" val="30959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281" y="908720"/>
            <a:ext cx="792088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Задачи:</a:t>
            </a:r>
          </a:p>
          <a:p>
            <a:r>
              <a:rPr lang="ru-RU" sz="3200" b="1" i="1" dirty="0" smtClean="0"/>
              <a:t>Повышать качество </a:t>
            </a:r>
            <a:r>
              <a:rPr lang="ru-RU" sz="3200" b="1" i="1" dirty="0" err="1" smtClean="0"/>
              <a:t>воспитательно</a:t>
            </a:r>
            <a:r>
              <a:rPr lang="ru-RU" sz="3200" b="1" i="1" dirty="0" smtClean="0"/>
              <a:t> – образовательного процесса в детском саду, формировать социально – нравственные семейные ценности, повышать педагогическую грамотность родителей.</a:t>
            </a:r>
          </a:p>
          <a:p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30316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Подготовительная работа 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/>
              <a:t>д</a:t>
            </a:r>
            <a:r>
              <a:rPr lang="ru-RU" sz="2400" b="1" dirty="0" smtClean="0"/>
              <a:t>омашнее задание для родителей – вырезать из</a:t>
            </a:r>
          </a:p>
          <a:p>
            <a:r>
              <a:rPr lang="ru-RU" sz="2400" b="1" dirty="0" smtClean="0"/>
              <a:t>      цветной бумаги звёзды разных размеров и цветов, </a:t>
            </a:r>
          </a:p>
          <a:p>
            <a:r>
              <a:rPr lang="ru-RU" sz="2400" b="1" dirty="0" smtClean="0"/>
              <a:t>      приклеить их на альбомный лист голубого цвета;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/>
              <a:t>д</a:t>
            </a:r>
            <a:r>
              <a:rPr lang="ru-RU" sz="2400" b="1" dirty="0" smtClean="0"/>
              <a:t>етские рисунки на тему: «Моя семья»;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/>
              <a:t>д</a:t>
            </a:r>
            <a:r>
              <a:rPr lang="ru-RU" sz="2400" b="1" dirty="0" smtClean="0"/>
              <a:t>етские высказывания: «Семья устами ребёнка»;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/>
              <a:t>р</a:t>
            </a:r>
            <a:r>
              <a:rPr lang="ru-RU" sz="2400" b="1" dirty="0" smtClean="0"/>
              <a:t>азучивание стихов о семье;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/>
              <a:t>о</a:t>
            </a:r>
            <a:r>
              <a:rPr lang="ru-RU" sz="2400" b="1" dirty="0" smtClean="0"/>
              <a:t>формление выставки «Волшебная сказка из бисера» 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/>
              <a:t>о</a:t>
            </a:r>
            <a:r>
              <a:rPr lang="ru-RU" sz="2400" b="1" dirty="0" smtClean="0"/>
              <a:t>формление книжной выставки «Умные книжки дома»;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/>
              <a:t>о</a:t>
            </a:r>
            <a:r>
              <a:rPr lang="ru-RU" sz="2400" b="1" dirty="0" smtClean="0"/>
              <a:t>формление выставки «Волшебный крючок»;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/>
              <a:t>о</a:t>
            </a:r>
            <a:r>
              <a:rPr lang="ru-RU" sz="2400" b="1" dirty="0" smtClean="0"/>
              <a:t>формление выставки «Развивающие игры дома».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265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D:\my_desktop\ФОТО\СЕРГЕЕВА КЛЮШИНА\DSC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6264696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5301208"/>
            <a:ext cx="59766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      Начало  нашей встречи ! Конечно же стихи А. </a:t>
            </a:r>
            <a:r>
              <a:rPr lang="ru-RU" sz="3200" b="1" i="1" dirty="0" err="1" smtClean="0"/>
              <a:t>Дмириева</a:t>
            </a:r>
            <a:endParaRPr lang="ru-RU" sz="3200" b="1" i="1" dirty="0" smtClean="0"/>
          </a:p>
          <a:p>
            <a:r>
              <a:rPr lang="ru-RU" sz="3200" b="1" i="1" dirty="0"/>
              <a:t> </a:t>
            </a:r>
            <a:r>
              <a:rPr lang="ru-RU" sz="3200" b="1" i="1" dirty="0" smtClean="0"/>
              <a:t>            «Семья».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1322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" y="0"/>
            <a:ext cx="9144000" cy="685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D:\my_desktop\ФОТО\СЕРГЕЕВА КЛЮШИНА\DSC_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621"/>
            <a:ext cx="6303020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5301208"/>
            <a:ext cx="6732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Психологическая игра с родителями                                                        «Моя Галактика».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5914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D:\my_desktop\ФОТО\СЕРГЕЕВА КЛЮШИНА\DSC_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9499"/>
            <a:ext cx="6408712" cy="4595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5085184"/>
            <a:ext cx="6528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Потехина М.М. и Безверхий А.Е.</a:t>
            </a:r>
          </a:p>
          <a:p>
            <a:r>
              <a:rPr lang="ru-RU" sz="3200" b="1" dirty="0" smtClean="0"/>
              <a:t>Поделились опытом -  как в семье Прививается любовь к чтению!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8084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D:\my_desktop\ФОТО\СЕРГЕЕВА КЛЮШИНА\DSC_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5292588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my_desktop\ФОТО\СЕРГЕЕВА КЛЮШИНА\DSC_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22194"/>
            <a:ext cx="5366916" cy="3657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149080"/>
            <a:ext cx="420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Идёт чтение стихов – </a:t>
            </a:r>
          </a:p>
          <a:p>
            <a:r>
              <a:rPr lang="ru-RU" sz="3200" b="1" dirty="0" smtClean="0"/>
              <a:t>Витя М. и Лёня С.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21245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" y="0"/>
            <a:ext cx="9144000" cy="685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D:\my_desktop\ФОТО\СЕРГЕЕВА КЛЮШИНА\DSC_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159004" cy="4106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4149" y="4509120"/>
            <a:ext cx="65521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Идёт презентация «Семейные праздники и досуги»</a:t>
            </a:r>
          </a:p>
          <a:p>
            <a:pPr algn="ctr"/>
            <a:r>
              <a:rPr lang="ru-RU" sz="3200" b="1" dirty="0" err="1" smtClean="0"/>
              <a:t>Маслинских</a:t>
            </a:r>
            <a:r>
              <a:rPr lang="ru-RU" sz="3200" b="1" dirty="0" smtClean="0"/>
              <a:t> Т.В. делится опытом по их проведению.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28163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293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2015-11-30T12:00:23Z</dcterms:created>
  <dcterms:modified xsi:type="dcterms:W3CDTF">2015-11-30T15:58:38Z</dcterms:modified>
</cp:coreProperties>
</file>