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6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109081"/>
            <a:ext cx="9071992" cy="1015663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9806"/>
              </a:avLst>
            </a:prstTxWarp>
            <a:spAutoFit/>
          </a:bodyPr>
          <a:lstStyle/>
          <a:p>
            <a:pPr algn="ctr"/>
            <a:r>
              <a:rPr lang="ru-RU" sz="6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Покрова на Нерли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4293096"/>
            <a:ext cx="4283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«Социокультурные истоки»</a:t>
            </a:r>
          </a:p>
          <a:p>
            <a:r>
              <a:rPr lang="ru-RU" sz="2000" dirty="0" smtClean="0"/>
              <a:t>5 класс</a:t>
            </a:r>
          </a:p>
          <a:p>
            <a:r>
              <a:rPr lang="ru-RU" sz="2000" dirty="0" smtClean="0"/>
              <a:t>Работу выполнила:</a:t>
            </a:r>
          </a:p>
          <a:p>
            <a:r>
              <a:rPr lang="ru-RU" sz="2000" dirty="0" smtClean="0"/>
              <a:t>учитель музыки</a:t>
            </a:r>
          </a:p>
          <a:p>
            <a:r>
              <a:rPr lang="ru-RU" sz="2000" dirty="0" smtClean="0"/>
              <a:t>Кузьминых Татьяна Владимировна</a:t>
            </a:r>
          </a:p>
          <a:p>
            <a:r>
              <a:rPr lang="ru-RU" sz="2000" dirty="0" smtClean="0"/>
              <a:t>МБОУ «СОШ №6» г. Югорск</a:t>
            </a:r>
          </a:p>
          <a:p>
            <a:pPr algn="ctr"/>
            <a:r>
              <a:rPr lang="ru-RU" sz="2000" dirty="0" smtClean="0"/>
              <a:t>2020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9" b="13345"/>
          <a:stretch/>
        </p:blipFill>
        <p:spPr bwMode="auto">
          <a:xfrm>
            <a:off x="251520" y="1296278"/>
            <a:ext cx="4464496" cy="514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0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-41905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ПОКРОВА НА НЕРЛИ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Один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величайших памятников мирового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искусства, возведенный в 1165 году;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Расположен при впадении реки Нерли в реку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Клязьму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близ Владимира,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северо-востоке от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Москвы;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8" t="17117" r="10191"/>
          <a:stretch/>
        </p:blipFill>
        <p:spPr bwMode="auto">
          <a:xfrm>
            <a:off x="611560" y="2564904"/>
            <a:ext cx="7992888" cy="422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0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29809" r="861" b="5056"/>
          <a:stretch/>
        </p:blipFill>
        <p:spPr bwMode="auto">
          <a:xfrm>
            <a:off x="184082" y="2435093"/>
            <a:ext cx="8829370" cy="406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008" y="332656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	- Творения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Андрея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Боголюбского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привлекают к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храму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ежегодно тысячи туристов, не пугающихся пройти пешком по тропинке луга около полутора километров.</a:t>
            </a:r>
          </a:p>
        </p:txBody>
      </p:sp>
    </p:spTree>
    <p:extLst>
      <p:ext uri="{BB962C8B-B14F-4D97-AF65-F5344CB8AC3E}">
        <p14:creationId xmlns:p14="http://schemas.microsoft.com/office/powerpoint/2010/main" val="2046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7789911" cy="321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27384"/>
            <a:ext cx="9242426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8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Церковь построили за один год.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Ширина ее – всего 10 метров, а высота от земли до вершины креста – 30 метров.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Стены храма белы как снег. Белый цвет – символ духовной внутренней чистоты.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церкви один купол на высоком барабане, как голова человека на шее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370" y="188640"/>
            <a:ext cx="327663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Церковь имеет украшения по середине стены, напоминающие пояс.</a:t>
            </a:r>
          </a:p>
          <a:p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Также встречаются узенькие длинные окна</a:t>
            </a:r>
          </a:p>
          <a:p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767263" cy="63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r="2277"/>
          <a:stretch/>
        </p:blipFill>
        <p:spPr bwMode="auto">
          <a:xfrm>
            <a:off x="4307884" y="188640"/>
            <a:ext cx="4807020" cy="63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93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8640"/>
            <a:ext cx="6591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крестово-купольного типа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3343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3014" r="3339" b="2764"/>
          <a:stretch/>
        </p:blipFill>
        <p:spPr bwMode="auto">
          <a:xfrm>
            <a:off x="314772" y="44624"/>
            <a:ext cx="8623300" cy="673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12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7" y="260648"/>
            <a:ext cx="8902445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23094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картина Сергея Васильевича Герасимова (1885-1964 гг.) «Храм Покрова на Нерли»</a:t>
            </a:r>
          </a:p>
        </p:txBody>
      </p:sp>
    </p:spTree>
    <p:extLst>
      <p:ext uri="{BB962C8B-B14F-4D97-AF65-F5344CB8AC3E}">
        <p14:creationId xmlns:p14="http://schemas.microsoft.com/office/powerpoint/2010/main" val="42616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118373"/>
            <a:ext cx="9073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Храм стал видимым знаком, символом согласия между миром духовным, природным и рукотворным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b="11862"/>
          <a:stretch/>
        </p:blipFill>
        <p:spPr bwMode="auto">
          <a:xfrm>
            <a:off x="116199" y="1899356"/>
            <a:ext cx="8911601" cy="485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7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</TotalTime>
  <Words>157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24</cp:revision>
  <dcterms:created xsi:type="dcterms:W3CDTF">2019-02-14T16:28:19Z</dcterms:created>
  <dcterms:modified xsi:type="dcterms:W3CDTF">2020-02-19T19:09:47Z</dcterms:modified>
</cp:coreProperties>
</file>