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E5A498D-27B8-45CA-B155-0561A8FC904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7A0E0D9-5319-432A-AD27-DBF26243E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498D-27B8-45CA-B155-0561A8FC904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E0D9-5319-432A-AD27-DBF26243E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498D-27B8-45CA-B155-0561A8FC904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E0D9-5319-432A-AD27-DBF26243E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498D-27B8-45CA-B155-0561A8FC904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E0D9-5319-432A-AD27-DBF26243E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498D-27B8-45CA-B155-0561A8FC904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E0D9-5319-432A-AD27-DBF26243E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498D-27B8-45CA-B155-0561A8FC904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E0D9-5319-432A-AD27-DBF26243ED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498D-27B8-45CA-B155-0561A8FC904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E0D9-5319-432A-AD27-DBF26243ED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498D-27B8-45CA-B155-0561A8FC904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E0D9-5319-432A-AD27-DBF26243E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498D-27B8-45CA-B155-0561A8FC904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E0D9-5319-432A-AD27-DBF26243E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E5A498D-27B8-45CA-B155-0561A8FC904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7A0E0D9-5319-432A-AD27-DBF26243E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E5A498D-27B8-45CA-B155-0561A8FC904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7A0E0D9-5319-432A-AD27-DBF26243ED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E5A498D-27B8-45CA-B155-0561A8FC904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7A0E0D9-5319-432A-AD27-DBF26243ED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02433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Породы деревьев</a:t>
            </a:r>
            <a:br>
              <a:rPr lang="ru-RU" sz="6000" dirty="0" smtClean="0"/>
            </a:br>
            <a:r>
              <a:rPr lang="ru-RU" sz="6000" dirty="0" smtClean="0"/>
              <a:t>(</a:t>
            </a:r>
            <a:r>
              <a:rPr lang="ru-RU" sz="6000" dirty="0"/>
              <a:t>х</a:t>
            </a:r>
            <a:r>
              <a:rPr lang="ru-RU" sz="6000" dirty="0" smtClean="0"/>
              <a:t>войные)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149080"/>
            <a:ext cx="4091515" cy="111154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столярного дела: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Хребтов А.Н.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Сосна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dom\Desktop\породы деревьев\спил сос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44" y="3501008"/>
            <a:ext cx="3209135" cy="2447462"/>
          </a:xfrm>
          <a:prstGeom prst="rect">
            <a:avLst/>
          </a:prstGeom>
          <a:noFill/>
          <a:ln w="3175">
            <a:solidFill>
              <a:srgbClr val="00B050"/>
            </a:solidFill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m\Desktop\sosna-obyknovennaya-vatereri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88" y="3692366"/>
            <a:ext cx="3275759" cy="218490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2517866" cy="25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556792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самая популярная, дешевая и доступная древесина.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556792"/>
            <a:ext cx="19661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сосны делают все, от небольших поделок до масштабной мебели.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Кедр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om\Desktop\породы деревьев\кедр срез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06" y="3573016"/>
            <a:ext cx="3265853" cy="218815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m\Desktop\породы деревьев\кедр лис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880320" cy="215952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m\Desktop\породы деревьев\кед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736303" cy="252028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628800"/>
            <a:ext cx="2016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Древесина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кедра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очетает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себя мягкость, податливость с прочностью и отсутствием сколов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трещин.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700808"/>
            <a:ext cx="180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кедра делают посуду, пищевые бочки, карандаши, двери, оконные рамы, паркет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8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Ель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om\Desktop\породы деревьев\ель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53646"/>
            <a:ext cx="3096343" cy="227681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m\Desktop\породы деревьев\спил ел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096344" cy="2214523"/>
          </a:xfrm>
          <a:prstGeom prst="rect">
            <a:avLst/>
          </a:prstGeom>
          <a:noFill/>
          <a:ln w="6350">
            <a:solidFill>
              <a:srgbClr val="00B050"/>
            </a:solidFill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m\Desktop\породы деревьев\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9"/>
            <a:ext cx="2664295" cy="259228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8184" y="1700809"/>
            <a:ext cx="1872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Область применения ели,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нет равных, – это производство музыкальных инструментов</a:t>
            </a:r>
            <a:r>
              <a:rPr lang="ru-RU" dirty="0"/>
              <a:t>. ...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9"/>
            <a:ext cx="230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Ель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культивируется 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декоративное растение и как источник высококачественной древесины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Пихта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om\Desktop\породы деревьев\спил пихт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2808312" cy="2520280"/>
          </a:xfrm>
          <a:prstGeom prst="rect">
            <a:avLst/>
          </a:prstGeom>
          <a:noFill/>
          <a:ln w="3175">
            <a:solidFill>
              <a:srgbClr val="00B050"/>
            </a:solidFill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m\Desktop\породы деревьев\пихта лис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3"/>
            <a:ext cx="3024336" cy="259996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m\Desktop\породы деревьев\пих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37715"/>
            <a:ext cx="2592288" cy="258337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77281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1772816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Сырье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целлюлозно-бумажной промышленности.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02667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Древесина пихты обычно мягкая, легкая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Пихта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безъядровая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спелодревесная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порода.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2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Лиственница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dom\Desktop\породы деревьев\спил лиственниц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346615" cy="2509962"/>
          </a:xfrm>
          <a:prstGeom prst="rect">
            <a:avLst/>
          </a:prstGeom>
          <a:noFill/>
          <a:ln w="3175">
            <a:solidFill>
              <a:srgbClr val="00B050"/>
            </a:solidFill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om\Desktop\800xdsc_014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048000" cy="246563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om\Desktop\породы деревьев\The_Lar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628800"/>
            <a:ext cx="2664295" cy="252027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484785"/>
            <a:ext cx="2304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тличный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строительный материал, поскольку обладает высокой плотностью и прочностью, в ней мало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сучков.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1628800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относится к группе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биостойких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(не поддается гниению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поражению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грибами).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124</TotalTime>
  <Words>90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Породы деревьев (хвойные)</vt:lpstr>
      <vt:lpstr>Сосна</vt:lpstr>
      <vt:lpstr>Кедр</vt:lpstr>
      <vt:lpstr>Ель</vt:lpstr>
      <vt:lpstr>Пихта</vt:lpstr>
      <vt:lpstr>Лиственница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Породы деревьев 1 часть (Хвойные)</dc:title>
  <dc:creator>dom</dc:creator>
  <cp:lastModifiedBy>dom</cp:lastModifiedBy>
  <cp:revision>30</cp:revision>
  <dcterms:created xsi:type="dcterms:W3CDTF">2020-02-27T13:06:37Z</dcterms:created>
  <dcterms:modified xsi:type="dcterms:W3CDTF">2020-02-27T15:49:26Z</dcterms:modified>
</cp:coreProperties>
</file>