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099" autoAdjust="0"/>
  </p:normalViewPr>
  <p:slideViewPr>
    <p:cSldViewPr snapToGrid="0">
      <p:cViewPr varScale="1">
        <p:scale>
          <a:sx n="63" d="100"/>
          <a:sy n="63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24756" y="880075"/>
            <a:ext cx="7094506" cy="11387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Панно «Масленица»</a:t>
            </a:r>
          </a:p>
          <a:p>
            <a:pPr algn="ctr"/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Мастер класс по изготовлению поделки из </a:t>
            </a:r>
            <a:r>
              <a:rPr lang="ru-RU" sz="2000" b="1" i="1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фоамирана</a:t>
            </a:r>
            <a:endParaRPr lang="ru-RU" sz="2000" b="1" i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6063" y="2339757"/>
            <a:ext cx="4691450" cy="217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пункт первый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второй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третий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четвертый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пятый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674" y="1334701"/>
            <a:ext cx="5688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Соединяем, с помощью красной нити, туловище и, руки, юбочку.</a:t>
            </a:r>
            <a:endParaRPr lang="ru-RU" sz="1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89" y="2133218"/>
            <a:ext cx="615696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6063" y="2339757"/>
            <a:ext cx="4691450" cy="217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пункт первый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второй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третий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четвертый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пятый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674" y="1334701"/>
            <a:ext cx="5688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Получается семь куколок (семь дней масленичной недели)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1981032"/>
            <a:ext cx="6492240" cy="419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6063" y="2339757"/>
            <a:ext cx="4691450" cy="217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пункт первый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второй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третий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четвертый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пятый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674" y="1334701"/>
            <a:ext cx="5688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Куколок украшаем красными платочками</a:t>
            </a:r>
            <a:endParaRPr lang="ru-RU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1813560"/>
            <a:ext cx="656844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7674" y="1334701"/>
            <a:ext cx="56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Н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7" y="335280"/>
            <a:ext cx="4555526" cy="2926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36" y="3315733"/>
            <a:ext cx="493776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6063" y="2339757"/>
            <a:ext cx="4691450" cy="217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пункт первый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второй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третий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четвертый презентации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пункт пятый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674" y="1334701"/>
            <a:ext cx="56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Оформляем панно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8" y="807720"/>
            <a:ext cx="75285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6062" y="2339757"/>
            <a:ext cx="548969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Презентацию подготовила </a:t>
            </a:r>
            <a:r>
              <a:rPr lang="ru-RU" b="1" i="1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Злобина </a:t>
            </a:r>
            <a:r>
              <a:rPr lang="ru-RU" b="1" i="1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Н.В.</a:t>
            </a:r>
            <a:endParaRPr lang="ru-RU" b="1" i="1" dirty="0" smtClean="0">
              <a:solidFill>
                <a:srgbClr val="C00000"/>
              </a:solidFill>
              <a:latin typeface="Ralenta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Учитель начальных классов МБОУ СОШ №1 с </a:t>
            </a:r>
            <a:r>
              <a:rPr lang="ru-RU" b="1" i="1" dirty="0" err="1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Измалково</a:t>
            </a:r>
            <a:r>
              <a:rPr lang="ru-RU" b="1" i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</a:t>
            </a:r>
            <a:endParaRPr lang="ru-RU" b="1" i="1" dirty="0">
              <a:solidFill>
                <a:srgbClr val="C00000"/>
              </a:solidFill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7674" y="1334701"/>
            <a:ext cx="5688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Спасибо авторам за шаблон презентации</a:t>
            </a:r>
            <a:endParaRPr lang="ru-RU" sz="14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7674" y="1334701"/>
            <a:ext cx="56882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Масленица </a:t>
            </a:r>
            <a:r>
              <a:rPr lang="ru-RU" sz="3200" i="1" dirty="0"/>
              <a:t>– древний славянский праздник, пришедший к нам из языческой культуры и сохранившийся  после принятия христианства. Церковь включила Масленицу в число своих праздников, назвав его Сырной, или Мясопустной </a:t>
            </a:r>
            <a:r>
              <a:rPr lang="ru-RU" sz="3200" i="1" dirty="0" smtClean="0"/>
              <a:t>неделей</a:t>
            </a:r>
            <a:endParaRPr lang="ru-RU" sz="32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7674" y="1334701"/>
            <a:ext cx="56882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Масленица на протяжении многих веков сохранила характер 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народного гулянья. Все традиции Масленицы </a:t>
            </a:r>
            <a:r>
              <a:rPr lang="ru-RU" sz="2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направлены 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на то, чтобы прогнать зиму и разбудить природу ото сна. Масленицу встречали с величальными песнями на снежных горках. </a:t>
            </a:r>
            <a:r>
              <a:rPr lang="ru-RU" sz="2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Символом 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Масленицы было чучело из соломы, обряженное в женские одежды, с которым вместе веселились, а затем </a:t>
            </a:r>
            <a:r>
              <a:rPr lang="ru-RU" sz="2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сжигали на костре вместе с блином, которое чучело держало в </a:t>
            </a:r>
            <a:r>
              <a:rPr lang="ru-RU" sz="24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руке</a:t>
            </a:r>
            <a:endParaRPr lang="ru-RU" sz="24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7674" y="1334702"/>
            <a:ext cx="5189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Панно Масленица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55" y="2339757"/>
            <a:ext cx="5510760" cy="4345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68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90152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7674" y="1334701"/>
            <a:ext cx="5688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Для изготовления нам потребуется </a:t>
            </a:r>
            <a:r>
              <a:rPr lang="ru-RU" sz="1600" b="1" i="1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фоамиран</a:t>
            </a:r>
            <a:r>
              <a:rPr lang="ru-RU" sz="1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 ,губка. утюг, ножницы, красная нить, клеевой пистолет.</a:t>
            </a:r>
            <a:endParaRPr lang="ru-RU" sz="1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2189409"/>
            <a:ext cx="6516709" cy="43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51955" y="1524149"/>
            <a:ext cx="5058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Из белого </a:t>
            </a:r>
            <a:r>
              <a:rPr lang="ru-RU" sz="2000" b="1" i="1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фоамирана</a:t>
            </a:r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 вырезаем семь белых квадратов 5х5см(для головы и туловища), 14 квадратов 3,5см(для рук), из красного </a:t>
            </a:r>
            <a:r>
              <a:rPr lang="ru-RU" sz="2000" b="1" i="1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фоамирана</a:t>
            </a:r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 кружки для юбочек</a:t>
            </a:r>
            <a:r>
              <a:rPr lang="en-US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(r</a:t>
            </a:r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.</a:t>
            </a:r>
            <a:r>
              <a:rPr lang="en-US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4</a:t>
            </a:r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,5см)</a:t>
            </a:r>
            <a:endParaRPr lang="ru-RU" sz="20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3107964"/>
            <a:ext cx="4876800" cy="34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7674" y="1334701"/>
            <a:ext cx="5688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Нагреваем на утюге и придаём форму голове и рукам</a:t>
            </a:r>
            <a:endParaRPr lang="ru-RU" sz="1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74" y="1996440"/>
            <a:ext cx="5515646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7674" y="1334701"/>
            <a:ext cx="56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Название презентации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944880"/>
            <a:ext cx="624840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2" y="194056"/>
            <a:ext cx="4570766" cy="323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2339756"/>
            <a:ext cx="4922520" cy="38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275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Ralenta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Vladimir</cp:lastModifiedBy>
  <cp:revision>29</cp:revision>
  <dcterms:created xsi:type="dcterms:W3CDTF">2013-11-19T05:52:05Z</dcterms:created>
  <dcterms:modified xsi:type="dcterms:W3CDTF">2020-03-01T12:04:22Z</dcterms:modified>
</cp:coreProperties>
</file>