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9" r:id="rId4"/>
    <p:sldId id="265" r:id="rId5"/>
    <p:sldId id="260" r:id="rId6"/>
    <p:sldId id="261" r:id="rId7"/>
    <p:sldId id="267" r:id="rId8"/>
    <p:sldId id="262" r:id="rId9"/>
    <p:sldId id="266" r:id="rId10"/>
    <p:sldId id="268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86092" autoAdjust="0"/>
  </p:normalViewPr>
  <p:slideViewPr>
    <p:cSldViewPr>
      <p:cViewPr varScale="1">
        <p:scale>
          <a:sx n="112" d="100"/>
          <a:sy n="112" d="100"/>
        </p:scale>
        <p:origin x="151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772400" cy="1470025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171448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  <a:latin typeface="Segoe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8727" y="2906713"/>
            <a:ext cx="706598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19204" y="4419600"/>
            <a:ext cx="7115196" cy="1143000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604" y="1600200"/>
            <a:ext cx="3528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7404" y="1600200"/>
            <a:ext cx="3528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9504" y="1535113"/>
            <a:ext cx="3528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9504" y="2174875"/>
            <a:ext cx="3528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7404" y="1535113"/>
            <a:ext cx="3528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7404" y="2174875"/>
            <a:ext cx="3528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604" y="1600200"/>
            <a:ext cx="71151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83453-07CD-4C03-9425-31D384EE36B5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Segoe Prin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Segoe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Segoe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Segoe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Segoe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Segoe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66496"/>
            <a:ext cx="8373034" cy="1368153"/>
          </a:xfrm>
        </p:spPr>
        <p:txBody>
          <a:bodyPr>
            <a:noAutofit/>
          </a:bodyPr>
          <a:lstStyle/>
          <a:p>
            <a:r>
              <a:rPr lang="ru-RU" sz="5400" b="1" dirty="0" err="1" smtClean="0"/>
              <a:t>Икмәк</a:t>
            </a:r>
            <a:r>
              <a:rPr lang="ru-RU" sz="5400" b="1" dirty="0"/>
              <a:t> -</a:t>
            </a:r>
            <a:r>
              <a:rPr lang="ru-RU" sz="5400" b="1" dirty="0" err="1"/>
              <a:t>йәшәү</a:t>
            </a:r>
            <a:r>
              <a:rPr lang="ru-RU" sz="5400" b="1" dirty="0"/>
              <a:t> </a:t>
            </a:r>
            <a:r>
              <a:rPr lang="ru-RU" sz="5400" b="1" dirty="0" err="1"/>
              <a:t>нигеҙе</a:t>
            </a:r>
            <a:endParaRPr lang="ru-RU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Подзаголовок слайда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811"/>
            <a:ext cx="9036495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272808" cy="4824536"/>
          </a:xfrm>
        </p:spPr>
        <p:txBody>
          <a:bodyPr>
            <a:noAutofit/>
          </a:bodyPr>
          <a:lstStyle/>
          <a:p>
            <a:r>
              <a:rPr lang="ru-RU" b="1" dirty="0" err="1"/>
              <a:t>Ҡәҙерләйем</a:t>
            </a:r>
            <a:r>
              <a:rPr lang="ru-RU" b="1" dirty="0"/>
              <a:t> </a:t>
            </a:r>
            <a:r>
              <a:rPr lang="ru-RU" b="1" dirty="0" err="1"/>
              <a:t>икмәкте</a:t>
            </a:r>
            <a:r>
              <a:rPr lang="ru-RU" b="1" dirty="0"/>
              <a:t>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 </a:t>
            </a:r>
            <a:r>
              <a:rPr lang="ru-RU" b="1" dirty="0" err="1"/>
              <a:t>Ул</a:t>
            </a:r>
            <a:r>
              <a:rPr lang="ru-RU" b="1" dirty="0"/>
              <a:t> </a:t>
            </a:r>
            <a:r>
              <a:rPr lang="ru-RU" b="1" dirty="0" err="1"/>
              <a:t>аҙыҡ</a:t>
            </a:r>
            <a:r>
              <a:rPr lang="ru-RU" b="1" dirty="0"/>
              <a:t> </a:t>
            </a:r>
            <a:r>
              <a:rPr lang="ru-RU" b="1" dirty="0" err="1"/>
              <a:t>бик</a:t>
            </a:r>
            <a:r>
              <a:rPr lang="ru-RU" b="1" dirty="0"/>
              <a:t> </a:t>
            </a:r>
            <a:r>
              <a:rPr lang="ru-RU" b="1" dirty="0" err="1"/>
              <a:t>хикмәтле</a:t>
            </a:r>
            <a:r>
              <a:rPr lang="ru-RU" b="1" dirty="0"/>
              <a:t>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 </a:t>
            </a:r>
            <a:r>
              <a:rPr lang="ru-RU" b="1" dirty="0" err="1"/>
              <a:t>Атай</a:t>
            </a:r>
            <a:r>
              <a:rPr lang="ru-RU" b="1" dirty="0"/>
              <a:t> </a:t>
            </a:r>
            <a:r>
              <a:rPr lang="ru-RU" b="1" dirty="0" err="1"/>
              <a:t>ҡырҙа</a:t>
            </a:r>
            <a:r>
              <a:rPr lang="ru-RU" b="1" dirty="0"/>
              <a:t> </a:t>
            </a:r>
            <a:r>
              <a:rPr lang="ru-RU" b="1" dirty="0" err="1"/>
              <a:t>үҫтерҙе</a:t>
            </a:r>
            <a:r>
              <a:rPr lang="ru-RU" b="1" dirty="0"/>
              <a:t>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 </a:t>
            </a:r>
            <a:r>
              <a:rPr lang="ru-RU" b="1" dirty="0" err="1"/>
              <a:t>Әсәй</a:t>
            </a:r>
            <a:r>
              <a:rPr lang="ru-RU" b="1" dirty="0"/>
              <a:t> </a:t>
            </a:r>
            <a:r>
              <a:rPr lang="ru-RU" b="1" dirty="0" err="1"/>
              <a:t>үҙе</a:t>
            </a:r>
            <a:r>
              <a:rPr lang="ru-RU" b="1" dirty="0"/>
              <a:t> </a:t>
            </a:r>
            <a:r>
              <a:rPr lang="ru-RU" b="1" dirty="0" err="1"/>
              <a:t>бешерҙе</a:t>
            </a:r>
            <a:r>
              <a:rPr lang="ru-RU" b="1" dirty="0"/>
              <a:t>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 Улар </a:t>
            </a:r>
            <a:r>
              <a:rPr lang="ru-RU" b="1" dirty="0" err="1"/>
              <a:t>гел</a:t>
            </a:r>
            <a:r>
              <a:rPr lang="ru-RU" b="1" dirty="0"/>
              <a:t> </a:t>
            </a:r>
            <a:r>
              <a:rPr lang="ru-RU" b="1" dirty="0" err="1"/>
              <a:t>генә</a:t>
            </a:r>
            <a:r>
              <a:rPr lang="ru-RU" b="1" dirty="0"/>
              <a:t> </a:t>
            </a:r>
            <a:r>
              <a:rPr lang="ru-RU" b="1" dirty="0" err="1"/>
              <a:t>әйтә</a:t>
            </a:r>
            <a:r>
              <a:rPr lang="ru-RU" b="1" dirty="0"/>
              <a:t>: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 «</a:t>
            </a:r>
            <a:r>
              <a:rPr lang="ru-RU" b="1" dirty="0" err="1"/>
              <a:t>Оло</a:t>
            </a:r>
            <a:r>
              <a:rPr lang="ru-RU" b="1" dirty="0"/>
              <a:t> </a:t>
            </a:r>
            <a:r>
              <a:rPr lang="ru-RU" b="1" dirty="0" err="1"/>
              <a:t>булма</a:t>
            </a:r>
            <a:r>
              <a:rPr lang="ru-RU" b="1" dirty="0"/>
              <a:t> </a:t>
            </a:r>
            <a:r>
              <a:rPr lang="ru-RU" b="1" dirty="0" err="1"/>
              <a:t>икмәктән</a:t>
            </a:r>
            <a:r>
              <a:rPr lang="ru-RU" b="1" dirty="0"/>
              <a:t>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 </a:t>
            </a:r>
            <a:r>
              <a:rPr lang="ru-RU" b="1" dirty="0" err="1"/>
              <a:t>Ул</a:t>
            </a:r>
            <a:r>
              <a:rPr lang="ru-RU" b="1" dirty="0"/>
              <a:t> </a:t>
            </a:r>
            <a:r>
              <a:rPr lang="ru-RU" b="1" dirty="0" err="1"/>
              <a:t>алтынға</a:t>
            </a:r>
            <a:r>
              <a:rPr lang="ru-RU" b="1" dirty="0"/>
              <a:t> </a:t>
            </a:r>
            <a:r>
              <a:rPr lang="ru-RU" b="1" dirty="0" err="1"/>
              <a:t>бәрәбәр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 </a:t>
            </a:r>
            <a:r>
              <a:rPr lang="ru-RU" b="1" dirty="0" err="1"/>
              <a:t>Асыҡҡанда</a:t>
            </a:r>
            <a:r>
              <a:rPr lang="ru-RU" b="1" dirty="0"/>
              <a:t>, </a:t>
            </a:r>
            <a:r>
              <a:rPr lang="ru-RU" b="1" dirty="0" err="1"/>
              <a:t>интекһәң</a:t>
            </a:r>
            <a:r>
              <a:rPr lang="ru-RU" b="1" dirty="0"/>
              <a:t>». </a:t>
            </a:r>
            <a:r>
              <a:rPr lang="ru-RU" b="1" dirty="0" smtClean="0"/>
              <a:t>… </a:t>
            </a:r>
            <a:r>
              <a:rPr lang="ru-RU" b="1" dirty="0" err="1" smtClean="0"/>
              <a:t>К.Булат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725144"/>
            <a:ext cx="2600483" cy="1950362"/>
          </a:xfrm>
        </p:spPr>
      </p:pic>
    </p:spTree>
    <p:extLst>
      <p:ext uri="{BB962C8B-B14F-4D97-AF65-F5344CB8AC3E}">
        <p14:creationId xmlns:p14="http://schemas.microsoft.com/office/powerpoint/2010/main" val="1952602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80920" cy="2088232"/>
          </a:xfrm>
        </p:spPr>
        <p:txBody>
          <a:bodyPr>
            <a:normAutofit fontScale="90000"/>
          </a:bodyPr>
          <a:lstStyle/>
          <a:p>
            <a:r>
              <a:rPr lang="ru-RU" sz="4000" b="1" dirty="0" err="1"/>
              <a:t>Икмәк</a:t>
            </a:r>
            <a:r>
              <a:rPr lang="ru-RU" sz="4000" b="1" dirty="0"/>
              <a:t> – </a:t>
            </a:r>
            <a:r>
              <a:rPr lang="ru-RU" sz="4000" b="1" dirty="0" err="1"/>
              <a:t>ул</a:t>
            </a:r>
            <a:r>
              <a:rPr lang="ru-RU" sz="4000" b="1" dirty="0"/>
              <a:t> </a:t>
            </a:r>
            <a:r>
              <a:rPr lang="ru-RU" sz="4000" b="1" dirty="0" err="1"/>
              <a:t>халыҡ</a:t>
            </a:r>
            <a:r>
              <a:rPr lang="ru-RU" sz="4000" b="1" dirty="0"/>
              <a:t> </a:t>
            </a:r>
            <a:r>
              <a:rPr lang="ru-RU" sz="4000" b="1" dirty="0" err="1"/>
              <a:t>байлығының</a:t>
            </a:r>
            <a:r>
              <a:rPr lang="ru-RU" sz="4000" b="1" dirty="0"/>
              <a:t> </a:t>
            </a:r>
            <a:r>
              <a:rPr lang="ru-RU" sz="4000" b="1" dirty="0" err="1"/>
              <a:t>иң</a:t>
            </a:r>
            <a:r>
              <a:rPr lang="ru-RU" sz="4000" b="1" dirty="0"/>
              <a:t> </a:t>
            </a:r>
            <a:r>
              <a:rPr lang="ru-RU" sz="4000" b="1" dirty="0" err="1"/>
              <a:t>ҡәҙерлеһе</a:t>
            </a:r>
            <a:r>
              <a:rPr lang="ru-RU" sz="4000" b="1" dirty="0"/>
              <a:t>. Ер </a:t>
            </a:r>
            <a:r>
              <a:rPr lang="ru-RU" sz="4000" b="1" dirty="0" err="1"/>
              <a:t>йөҙөндә</a:t>
            </a:r>
            <a:r>
              <a:rPr lang="ru-RU" sz="4000" b="1" dirty="0"/>
              <a:t> </a:t>
            </a:r>
            <a:r>
              <a:rPr lang="ru-RU" sz="4000" b="1" dirty="0" err="1"/>
              <a:t>икмәк</a:t>
            </a:r>
            <a:r>
              <a:rPr lang="ru-RU" sz="4000" b="1" dirty="0"/>
              <a:t> </a:t>
            </a:r>
            <a:r>
              <a:rPr lang="ru-RU" sz="4000" b="1" dirty="0" err="1"/>
              <a:t>өсөн</a:t>
            </a:r>
            <a:r>
              <a:rPr lang="ru-RU" sz="4000" b="1" dirty="0"/>
              <a:t> </a:t>
            </a:r>
            <a:r>
              <a:rPr lang="ru-RU" sz="4000" b="1" dirty="0" err="1"/>
              <a:t>көндәлек</a:t>
            </a:r>
            <a:r>
              <a:rPr lang="ru-RU" sz="4000" b="1" dirty="0"/>
              <a:t> </a:t>
            </a:r>
            <a:r>
              <a:rPr lang="ru-RU" sz="4000" b="1" dirty="0" err="1"/>
              <a:t>ауыр</a:t>
            </a:r>
            <a:r>
              <a:rPr lang="ru-RU" sz="4000" b="1" dirty="0"/>
              <a:t>, </a:t>
            </a:r>
            <a:r>
              <a:rPr lang="ru-RU" sz="4000" b="1" dirty="0" err="1"/>
              <a:t>фиҙаҡәр</a:t>
            </a:r>
            <a:r>
              <a:rPr lang="ru-RU" sz="4000" b="1" dirty="0"/>
              <a:t> </a:t>
            </a:r>
            <a:r>
              <a:rPr lang="ru-RU" sz="4000" b="1" dirty="0" err="1"/>
              <a:t>хеҙмәт</a:t>
            </a:r>
            <a:r>
              <a:rPr lang="ru-RU" sz="4000" b="1" dirty="0"/>
              <a:t> бара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348880"/>
            <a:ext cx="7560840" cy="4378086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14886" cy="342900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4000" b="1" dirty="0" err="1"/>
              <a:t>Бер</a:t>
            </a:r>
            <a:r>
              <a:rPr lang="ru-RU" sz="4000" b="1" dirty="0"/>
              <a:t> </a:t>
            </a:r>
            <a:r>
              <a:rPr lang="ru-RU" sz="4000" b="1" dirty="0" err="1"/>
              <a:t>телем</a:t>
            </a:r>
            <a:r>
              <a:rPr lang="ru-RU" sz="4000" b="1" dirty="0"/>
              <a:t> </a:t>
            </a:r>
            <a:r>
              <a:rPr lang="ru-RU" sz="4000" b="1" dirty="0" err="1"/>
              <a:t>икмәк</a:t>
            </a:r>
            <a:r>
              <a:rPr lang="ru-RU" sz="4000" b="1" dirty="0"/>
              <a:t> </a:t>
            </a:r>
            <a:r>
              <a:rPr lang="ru-RU" sz="4000" b="1" dirty="0" err="1" smtClean="0"/>
              <a:t>өҫтөндә</a:t>
            </a:r>
            <a:r>
              <a:rPr lang="ru-RU" sz="4000" b="1" dirty="0" smtClean="0"/>
              <a:t> </a:t>
            </a:r>
            <a:r>
              <a:rPr lang="ru-RU" sz="4000" b="1" dirty="0" err="1"/>
              <a:t>ғалимдар</a:t>
            </a:r>
            <a:r>
              <a:rPr lang="ru-RU" sz="4000" b="1" dirty="0"/>
              <a:t>, </a:t>
            </a:r>
            <a:r>
              <a:rPr lang="ru-RU" sz="4000" b="1" dirty="0" err="1"/>
              <a:t>агрономдар</a:t>
            </a:r>
            <a:r>
              <a:rPr lang="ru-RU" sz="4000" b="1" dirty="0"/>
              <a:t>, </a:t>
            </a:r>
            <a:r>
              <a:rPr lang="ru-RU" sz="4000" b="1" dirty="0" err="1"/>
              <a:t>тракторсылар</a:t>
            </a:r>
            <a:r>
              <a:rPr lang="ru-RU" sz="4000" b="1" dirty="0"/>
              <a:t>, </a:t>
            </a:r>
            <a:r>
              <a:rPr lang="ru-RU" sz="4000" b="1" dirty="0" err="1"/>
              <a:t>комбайынсылар</a:t>
            </a:r>
            <a:r>
              <a:rPr lang="ru-RU" sz="4000" b="1" dirty="0"/>
              <a:t>, </a:t>
            </a:r>
            <a:r>
              <a:rPr lang="ru-RU" sz="4000" b="1" dirty="0" err="1"/>
              <a:t>шоферҙар</a:t>
            </a:r>
            <a:r>
              <a:rPr lang="ru-RU" sz="4000" b="1" dirty="0"/>
              <a:t> </a:t>
            </a:r>
            <a:r>
              <a:rPr lang="ru-RU" sz="4000" b="1" dirty="0" err="1"/>
              <a:t>һәм</a:t>
            </a:r>
            <a:r>
              <a:rPr lang="ru-RU" sz="4000" b="1" dirty="0"/>
              <a:t> </a:t>
            </a:r>
            <a:r>
              <a:rPr lang="ru-RU" sz="4000" b="1" dirty="0" err="1"/>
              <a:t>бик</a:t>
            </a:r>
            <a:r>
              <a:rPr lang="ru-RU" sz="4000" b="1" dirty="0"/>
              <a:t> </a:t>
            </a:r>
            <a:r>
              <a:rPr lang="ru-RU" sz="4000" b="1" dirty="0" err="1"/>
              <a:t>күп</a:t>
            </a:r>
            <a:r>
              <a:rPr lang="ru-RU" sz="4000" b="1" dirty="0"/>
              <a:t> </a:t>
            </a:r>
            <a:r>
              <a:rPr lang="ru-RU" sz="4000" b="1" dirty="0" err="1"/>
              <a:t>ауыл</a:t>
            </a:r>
            <a:r>
              <a:rPr lang="ru-RU" sz="4000" b="1" dirty="0"/>
              <a:t> </a:t>
            </a:r>
            <a:r>
              <a:rPr lang="ru-RU" sz="4000" b="1" dirty="0" err="1"/>
              <a:t>хужалығы</a:t>
            </a:r>
            <a:r>
              <a:rPr lang="ru-RU" sz="4000" b="1" dirty="0"/>
              <a:t> </a:t>
            </a:r>
            <a:r>
              <a:rPr lang="ru-RU" sz="4000" b="1" dirty="0" err="1"/>
              <a:t>эшсәндәренең</a:t>
            </a:r>
            <a:r>
              <a:rPr lang="ru-RU" sz="4000" b="1" dirty="0"/>
              <a:t> </a:t>
            </a:r>
            <a:r>
              <a:rPr lang="ru-RU" sz="4000" b="1" dirty="0" err="1"/>
              <a:t>хеҙмәте</a:t>
            </a:r>
            <a:r>
              <a:rPr lang="ru-RU" sz="4000" b="1" dirty="0"/>
              <a:t> </a:t>
            </a:r>
            <a:r>
              <a:rPr lang="ru-RU" sz="4000" b="1" dirty="0" err="1"/>
              <a:t>һынлана</a:t>
            </a:r>
            <a:r>
              <a:rPr lang="ru-RU" sz="4000" b="1" dirty="0"/>
              <a:t>. </a:t>
            </a:r>
            <a:r>
              <a:rPr lang="ru-RU" sz="4000" b="1" dirty="0" err="1" smtClean="0"/>
              <a:t>Башта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икмәкте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сәсәләр</a:t>
            </a:r>
            <a:r>
              <a:rPr lang="ru-RU" sz="4000" b="1" dirty="0" smtClean="0"/>
              <a:t>.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49" y="4000273"/>
            <a:ext cx="4723252" cy="27581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00273"/>
            <a:ext cx="4273260" cy="275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66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	</a:t>
            </a:r>
            <a:r>
              <a:rPr lang="ru-RU" sz="4000" b="1" dirty="0" err="1"/>
              <a:t>Бына</a:t>
            </a:r>
            <a:r>
              <a:rPr lang="ru-RU" sz="4000" b="1" dirty="0"/>
              <a:t> </a:t>
            </a:r>
            <a:r>
              <a:rPr lang="ru-RU" sz="4000" b="1" dirty="0" err="1"/>
              <a:t>ошондай</a:t>
            </a:r>
            <a:r>
              <a:rPr lang="ru-RU" sz="4000" b="1" dirty="0"/>
              <a:t>  </a:t>
            </a:r>
            <a:r>
              <a:rPr lang="ru-RU" sz="4000" b="1" dirty="0" err="1"/>
              <a:t>башаҡтар</a:t>
            </a:r>
            <a:r>
              <a:rPr lang="ru-RU" sz="4000" b="1" dirty="0"/>
              <a:t> </a:t>
            </a:r>
            <a:r>
              <a:rPr lang="ru-RU" sz="4000" b="1" dirty="0" err="1"/>
              <a:t>үҫеп</a:t>
            </a:r>
            <a:r>
              <a:rPr lang="ru-RU" sz="4000" b="1" dirty="0"/>
              <a:t> </a:t>
            </a:r>
            <a:r>
              <a:rPr lang="ru-RU" sz="4000" b="1" dirty="0" err="1"/>
              <a:t>сыға</a:t>
            </a:r>
            <a:r>
              <a:rPr lang="ru-RU" sz="4000" b="1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68" y="1470256"/>
            <a:ext cx="7488832" cy="5387744"/>
          </a:xfrm>
        </p:spPr>
      </p:pic>
    </p:spTree>
    <p:extLst>
      <p:ext uri="{BB962C8B-B14F-4D97-AF65-F5344CB8AC3E}">
        <p14:creationId xmlns:p14="http://schemas.microsoft.com/office/powerpoint/2010/main" val="2626801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642194"/>
          </a:xfrm>
        </p:spPr>
        <p:txBody>
          <a:bodyPr>
            <a:normAutofit/>
          </a:bodyPr>
          <a:lstStyle/>
          <a:p>
            <a:r>
              <a:rPr lang="ru-RU" dirty="0"/>
              <a:t>	</a:t>
            </a:r>
            <a:r>
              <a:rPr lang="ru-RU" sz="4900" b="1" dirty="0" err="1"/>
              <a:t>Бойҙайҙы</a:t>
            </a:r>
            <a:r>
              <a:rPr lang="ru-RU" sz="4900" b="1" dirty="0"/>
              <a:t> </a:t>
            </a:r>
            <a:r>
              <a:rPr lang="ru-RU" sz="4900" b="1" dirty="0" err="1"/>
              <a:t>йыйып</a:t>
            </a:r>
            <a:r>
              <a:rPr lang="ru-RU" sz="4900" b="1" dirty="0"/>
              <a:t> </a:t>
            </a:r>
            <a:r>
              <a:rPr lang="ru-RU" sz="4900" b="1" dirty="0" err="1" smtClean="0"/>
              <a:t>Һуғалар</a:t>
            </a:r>
            <a:endParaRPr lang="ru-RU" sz="49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282" y="3536713"/>
            <a:ext cx="4752214" cy="32902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2072222"/>
            <a:ext cx="4608512" cy="296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09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86" y="0"/>
            <a:ext cx="8572262" cy="1844824"/>
          </a:xfrm>
        </p:spPr>
        <p:txBody>
          <a:bodyPr>
            <a:normAutofit/>
          </a:bodyPr>
          <a:lstStyle/>
          <a:p>
            <a:r>
              <a:rPr lang="ru-RU" dirty="0"/>
              <a:t>	</a:t>
            </a:r>
            <a:r>
              <a:rPr lang="ru-RU" b="1" dirty="0" err="1"/>
              <a:t>Бойҙайҙы</a:t>
            </a:r>
            <a:r>
              <a:rPr lang="ru-RU" b="1" dirty="0"/>
              <a:t> </a:t>
            </a:r>
            <a:r>
              <a:rPr lang="ru-RU" b="1" dirty="0" err="1"/>
              <a:t>йыйып</a:t>
            </a:r>
            <a:r>
              <a:rPr lang="ru-RU" b="1" dirty="0"/>
              <a:t> </a:t>
            </a:r>
            <a:r>
              <a:rPr lang="ru-RU" b="1" dirty="0" err="1"/>
              <a:t>алғас</a:t>
            </a:r>
            <a:r>
              <a:rPr lang="ru-RU" b="1" dirty="0"/>
              <a:t> </a:t>
            </a:r>
            <a:r>
              <a:rPr lang="ru-RU" b="1" dirty="0" err="1"/>
              <a:t>тирмәнгә</a:t>
            </a:r>
            <a:r>
              <a:rPr lang="ru-RU" b="1" dirty="0"/>
              <a:t> </a:t>
            </a:r>
            <a:r>
              <a:rPr lang="ru-RU" b="1" dirty="0" err="1"/>
              <a:t>оҙаталар</a:t>
            </a:r>
            <a:r>
              <a:rPr lang="ru-RU" b="1" dirty="0"/>
              <a:t>. 	</a:t>
            </a:r>
            <a:r>
              <a:rPr lang="ru-RU" b="1" dirty="0" err="1"/>
              <a:t>Бойҙайҙан</a:t>
            </a:r>
            <a:r>
              <a:rPr lang="ru-RU" b="1" dirty="0"/>
              <a:t> </a:t>
            </a:r>
            <a:r>
              <a:rPr lang="ru-RU" b="1" dirty="0" err="1"/>
              <a:t>тирмәндә</a:t>
            </a:r>
            <a:r>
              <a:rPr lang="ru-RU" b="1" dirty="0"/>
              <a:t> он </a:t>
            </a:r>
            <a:r>
              <a:rPr lang="ru-RU" b="1" dirty="0" err="1"/>
              <a:t>эшләйҙәр</a:t>
            </a:r>
            <a:r>
              <a:rPr lang="ru-RU" b="1" dirty="0"/>
              <a:t>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132856"/>
            <a:ext cx="4602029" cy="345152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433862"/>
            <a:ext cx="4764899" cy="337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34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2290266"/>
          </a:xfrm>
        </p:spPr>
        <p:txBody>
          <a:bodyPr>
            <a:normAutofit/>
          </a:bodyPr>
          <a:lstStyle/>
          <a:p>
            <a:r>
              <a:rPr lang="ru-RU" dirty="0"/>
              <a:t>	</a:t>
            </a:r>
            <a:r>
              <a:rPr lang="ru-RU" sz="4000" b="1" dirty="0"/>
              <a:t>Был </a:t>
            </a:r>
            <a:r>
              <a:rPr lang="ru-RU" sz="4000" b="1" dirty="0" err="1"/>
              <a:t>ондан</a:t>
            </a:r>
            <a:r>
              <a:rPr lang="ru-RU" sz="4000" b="1" dirty="0"/>
              <a:t> </a:t>
            </a:r>
            <a:r>
              <a:rPr lang="ru-RU" sz="4000" b="1" dirty="0" err="1"/>
              <a:t>икмәк</a:t>
            </a:r>
            <a:r>
              <a:rPr lang="ru-RU" sz="4000" b="1" dirty="0"/>
              <a:t> </a:t>
            </a:r>
            <a:r>
              <a:rPr lang="ru-RU" sz="4000" b="1" dirty="0" err="1"/>
              <a:t>заводында</a:t>
            </a:r>
            <a:r>
              <a:rPr lang="ru-RU" sz="4000" b="1" dirty="0"/>
              <a:t> </a:t>
            </a:r>
            <a:r>
              <a:rPr lang="ru-RU" sz="4000" b="1" dirty="0" err="1"/>
              <a:t>икмәктәр</a:t>
            </a:r>
            <a:r>
              <a:rPr lang="ru-RU" sz="4000" b="1" dirty="0"/>
              <a:t>, </a:t>
            </a:r>
            <a:r>
              <a:rPr lang="ru-RU" sz="4000" b="1" dirty="0" err="1"/>
              <a:t>булочкалар</a:t>
            </a:r>
            <a:r>
              <a:rPr lang="ru-RU" sz="4000" b="1" dirty="0"/>
              <a:t> </a:t>
            </a:r>
            <a:r>
              <a:rPr lang="ru-RU" sz="4000" b="1" dirty="0" err="1"/>
              <a:t>бешерәләр</a:t>
            </a:r>
            <a:r>
              <a:rPr lang="ru-RU" sz="4000" b="1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78353"/>
            <a:ext cx="4741782" cy="31393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8353"/>
            <a:ext cx="4359273" cy="316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74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52928" cy="3528392"/>
          </a:xfrm>
        </p:spPr>
        <p:txBody>
          <a:bodyPr>
            <a:normAutofit/>
          </a:bodyPr>
          <a:lstStyle/>
          <a:p>
            <a:r>
              <a:rPr lang="ru-RU" sz="3100" b="1" dirty="0" err="1"/>
              <a:t>Күреүегеҙсә</a:t>
            </a:r>
            <a:r>
              <a:rPr lang="ru-RU" sz="3100" b="1" dirty="0"/>
              <a:t>, </a:t>
            </a:r>
            <a:r>
              <a:rPr lang="ru-RU" sz="3100" b="1" dirty="0" err="1"/>
              <a:t>тәмле</a:t>
            </a:r>
            <a:r>
              <a:rPr lang="ru-RU" sz="3100" b="1" dirty="0"/>
              <a:t> </a:t>
            </a:r>
            <a:r>
              <a:rPr lang="ru-RU" sz="3100" b="1" dirty="0" err="1"/>
              <a:t>икмәк</a:t>
            </a:r>
            <a:r>
              <a:rPr lang="ru-RU" sz="3100" b="1" dirty="0"/>
              <a:t> </a:t>
            </a:r>
            <a:r>
              <a:rPr lang="ru-RU" sz="3100" b="1" dirty="0" err="1"/>
              <a:t>еңел</a:t>
            </a:r>
            <a:r>
              <a:rPr lang="ru-RU" sz="3100" b="1" dirty="0"/>
              <a:t> </a:t>
            </a:r>
            <a:r>
              <a:rPr lang="ru-RU" sz="3100" b="1" dirty="0" err="1"/>
              <a:t>генә</a:t>
            </a:r>
            <a:r>
              <a:rPr lang="ru-RU" sz="3100" b="1" dirty="0"/>
              <a:t> </a:t>
            </a:r>
            <a:r>
              <a:rPr lang="ru-RU" sz="3100" b="1" dirty="0" err="1"/>
              <a:t>бирелмәй</a:t>
            </a:r>
            <a:r>
              <a:rPr lang="ru-RU" sz="3100" b="1" dirty="0"/>
              <a:t>. </a:t>
            </a:r>
            <a:r>
              <a:rPr lang="ru-RU" sz="3100" b="1" dirty="0" err="1"/>
              <a:t>Унда</a:t>
            </a:r>
            <a:r>
              <a:rPr lang="ru-RU" sz="3100" b="1" dirty="0"/>
              <a:t> </a:t>
            </a:r>
            <a:r>
              <a:rPr lang="ru-RU" sz="3100" b="1" dirty="0" err="1"/>
              <a:t>күп</a:t>
            </a:r>
            <a:r>
              <a:rPr lang="ru-RU" sz="3100" b="1" dirty="0"/>
              <a:t> </a:t>
            </a:r>
            <a:r>
              <a:rPr lang="ru-RU" sz="3100" b="1" dirty="0" err="1"/>
              <a:t>кешеләрҙең</a:t>
            </a:r>
            <a:r>
              <a:rPr lang="ru-RU" sz="3100" b="1" dirty="0"/>
              <a:t> </a:t>
            </a:r>
            <a:r>
              <a:rPr lang="ru-RU" sz="3100" b="1" dirty="0" err="1"/>
              <a:t>хеҙмәте</a:t>
            </a:r>
            <a:r>
              <a:rPr lang="ru-RU" sz="3100" b="1" dirty="0"/>
              <a:t> </a:t>
            </a:r>
            <a:r>
              <a:rPr lang="ru-RU" sz="3100" b="1" dirty="0" err="1"/>
              <a:t>һалынған</a:t>
            </a:r>
            <a:r>
              <a:rPr lang="ru-RU" sz="3100" b="1" dirty="0"/>
              <a:t>, тире </a:t>
            </a:r>
            <a:r>
              <a:rPr lang="ru-RU" sz="3100" b="1" dirty="0" err="1"/>
              <a:t>тамған</a:t>
            </a:r>
            <a:r>
              <a:rPr lang="ru-RU" sz="3100" b="1" dirty="0"/>
              <a:t>. Был </a:t>
            </a:r>
            <a:r>
              <a:rPr lang="ru-RU" sz="3100" b="1" dirty="0" err="1"/>
              <a:t>ғәжәп</a:t>
            </a:r>
            <a:r>
              <a:rPr lang="ru-RU" sz="3100" b="1" dirty="0"/>
              <a:t> </a:t>
            </a:r>
            <a:r>
              <a:rPr lang="ru-RU" sz="3100" b="1" dirty="0" err="1"/>
              <a:t>хазинаны</a:t>
            </a:r>
            <a:r>
              <a:rPr lang="ru-RU" sz="3100" b="1" dirty="0"/>
              <a:t> </a:t>
            </a:r>
            <a:r>
              <a:rPr lang="ru-RU" sz="3100" b="1" dirty="0" err="1"/>
              <a:t>үҫтереүгә</a:t>
            </a:r>
            <a:r>
              <a:rPr lang="ru-RU" sz="3100" b="1" dirty="0"/>
              <a:t> кем </a:t>
            </a:r>
            <a:r>
              <a:rPr lang="ru-RU" sz="3100" b="1" dirty="0" err="1"/>
              <a:t>көс</a:t>
            </a:r>
            <a:r>
              <a:rPr lang="ru-RU" sz="3100" b="1" dirty="0"/>
              <a:t> </a:t>
            </a:r>
            <a:r>
              <a:rPr lang="ru-RU" sz="3100" b="1" dirty="0" err="1"/>
              <a:t>һалған</a:t>
            </a:r>
            <a:r>
              <a:rPr lang="ru-RU" sz="3100" b="1" dirty="0"/>
              <a:t>, </a:t>
            </a:r>
            <a:r>
              <a:rPr lang="ru-RU" sz="3100" b="1" dirty="0" err="1"/>
              <a:t>уны</a:t>
            </a:r>
            <a:r>
              <a:rPr lang="ru-RU" sz="3100" b="1" dirty="0"/>
              <a:t> кем </a:t>
            </a:r>
            <a:r>
              <a:rPr lang="ru-RU" sz="3100" b="1" dirty="0" err="1"/>
              <a:t>бешергән</a:t>
            </a:r>
            <a:r>
              <a:rPr lang="ru-RU" sz="3100" b="1" dirty="0"/>
              <a:t> – </a:t>
            </a:r>
            <a:r>
              <a:rPr lang="ru-RU" sz="3100" b="1" dirty="0" err="1"/>
              <a:t>шуларҙы</a:t>
            </a:r>
            <a:r>
              <a:rPr lang="ru-RU" sz="3100" b="1" dirty="0"/>
              <a:t> </a:t>
            </a:r>
            <a:r>
              <a:rPr lang="ru-RU" sz="3100" b="1" dirty="0" err="1"/>
              <a:t>ҡәҙерләйек</a:t>
            </a:r>
            <a:r>
              <a:rPr lang="ru-RU" sz="3100" b="1" dirty="0"/>
              <a:t> </a:t>
            </a:r>
            <a:r>
              <a:rPr lang="ru-RU" sz="3100" b="1" dirty="0" err="1"/>
              <a:t>һәм</a:t>
            </a:r>
            <a:r>
              <a:rPr lang="ru-RU" sz="3100" b="1" dirty="0"/>
              <a:t> </a:t>
            </a:r>
            <a:r>
              <a:rPr lang="ru-RU" sz="3100" b="1" dirty="0" err="1"/>
              <a:t>һаҡлайыҡ</a:t>
            </a:r>
            <a:r>
              <a:rPr lang="ru-RU" sz="3100" b="1" dirty="0"/>
              <a:t>, </a:t>
            </a:r>
            <a:r>
              <a:rPr lang="ru-RU" sz="3100" b="1" dirty="0" err="1"/>
              <a:t>уларҙы</a:t>
            </a:r>
            <a:r>
              <a:rPr lang="ru-RU" sz="3100" b="1" dirty="0"/>
              <a:t> </a:t>
            </a:r>
            <a:r>
              <a:rPr lang="ru-RU" sz="3100" b="1" dirty="0" err="1"/>
              <a:t>хөрмәт</a:t>
            </a:r>
            <a:r>
              <a:rPr lang="ru-RU" sz="3100" b="1" dirty="0"/>
              <a:t> </a:t>
            </a:r>
            <a:r>
              <a:rPr lang="ru-RU" sz="3100" b="1" dirty="0" err="1"/>
              <a:t>итергә</a:t>
            </a:r>
            <a:r>
              <a:rPr lang="ru-RU" sz="3100" b="1" dirty="0"/>
              <a:t> </a:t>
            </a:r>
            <a:r>
              <a:rPr lang="ru-RU" b="1" dirty="0" err="1"/>
              <a:t>өйрәнәйек</a:t>
            </a:r>
            <a:r>
              <a:rPr lang="ru-RU" b="1" dirty="0"/>
              <a:t>!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645023"/>
            <a:ext cx="4896544" cy="3149181"/>
          </a:xfrm>
        </p:spPr>
      </p:pic>
    </p:spTree>
    <p:extLst>
      <p:ext uri="{BB962C8B-B14F-4D97-AF65-F5344CB8AC3E}">
        <p14:creationId xmlns:p14="http://schemas.microsoft.com/office/powerpoint/2010/main" val="3943933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479277" cy="2592288"/>
          </a:xfrm>
        </p:spPr>
        <p:txBody>
          <a:bodyPr>
            <a:normAutofit fontScale="90000"/>
          </a:bodyPr>
          <a:lstStyle/>
          <a:p>
            <a:r>
              <a:rPr lang="ba-RU" dirty="0" smtClean="0"/>
              <a:t>Минең дә әсәем еш кына камыр аштары бешерә; төрлө пирогтар,бәлеш,пицца,кыстыбый</a:t>
            </a:r>
            <a:r>
              <a:rPr lang="ba-RU" dirty="0"/>
              <a:t>, </a:t>
            </a:r>
            <a:r>
              <a:rPr lang="ba-RU" dirty="0" smtClean="0"/>
              <a:t>бәрәңге </a:t>
            </a:r>
            <a:r>
              <a:rPr lang="ba-RU" dirty="0"/>
              <a:t>тәкәһе, </a:t>
            </a:r>
            <a:r>
              <a:rPr lang="ba-RU" dirty="0" smtClean="0"/>
              <a:t>ваҡ бәлеш,ҡоймаҡ һ.б. Был ялдарҙа беҙ Ҡоймаҡ бешердеҡ...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2691943"/>
            <a:ext cx="5310867" cy="39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40947"/>
      </p:ext>
    </p:extLst>
  </p:cSld>
  <p:clrMapOvr>
    <a:masterClrMapping/>
  </p:clrMapOvr>
</p:sld>
</file>

<file path=ppt/theme/theme1.xml><?xml version="1.0" encoding="utf-8"?>
<a:theme xmlns:a="http://schemas.openxmlformats.org/drawingml/2006/main" name="MS_RU_RU_6_8March_StylishFlowersOnWhite_2007v_Russ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419A8E1-C6EB-4260-AC68-A497561CCE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сo стилизованными цветами</Template>
  <TotalTime>154</TotalTime>
  <Words>119</Words>
  <Application>Microsoft Office PowerPoint</Application>
  <PresentationFormat>Экран (4:3)</PresentationFormat>
  <Paragraphs>11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Segoe</vt:lpstr>
      <vt:lpstr>Segoe Light</vt:lpstr>
      <vt:lpstr>Segoe Print</vt:lpstr>
      <vt:lpstr>MS_RU_RU_6_8March_StylishFlowersOnWhite_2007v_Russia</vt:lpstr>
      <vt:lpstr>Икмәк -йәшәү нигеҙе</vt:lpstr>
      <vt:lpstr>Икмәк – ул халыҡ байлығының иң ҡәҙерлеһе. Ер йөҙөндә икмәк өсөн көндәлек ауыр, фиҙаҡәр хеҙмәт бара.</vt:lpstr>
      <vt:lpstr> Бер телем икмәк өҫтөндә ғалимдар, агрономдар, тракторсылар, комбайынсылар, шоферҙар һәм бик күп ауыл хужалығы эшсәндәренең хеҙмәте һынлана. Башта икмәкте сәсәләр.</vt:lpstr>
      <vt:lpstr> Бына ошондай  башаҡтар үҫеп сыға.</vt:lpstr>
      <vt:lpstr> Бойҙайҙы йыйып Һуғалар</vt:lpstr>
      <vt:lpstr> Бойҙайҙы йыйып алғас тирмәнгә оҙаталар.  Бойҙайҙан тирмәндә он эшләйҙәр. </vt:lpstr>
      <vt:lpstr> Был ондан икмәк заводында икмәктәр, булочкалар бешерәләр.</vt:lpstr>
      <vt:lpstr>Күреүегеҙсә, тәмле икмәк еңел генә бирелмәй. Унда күп кешеләрҙең хеҙмәте һалынған, тире тамған. Был ғәжәп хазинаны үҫтереүгә кем көс һалған, уны кем бешергән – шуларҙы ҡәҙерләйек һәм һаҡлайыҡ, уларҙы хөрмәт итергә өйрәнәйек! </vt:lpstr>
      <vt:lpstr>Минең дә әсәем еш кына камыр аштары бешерә; төрлө пирогтар,бәлеш,пицца,кыстыбый, бәрәңге тәкәһе, ваҡ бәлеш,ҡоймаҡ һ.б. Был ялдарҙа беҙ Ҡоймаҡ бешердеҡ...</vt:lpstr>
      <vt:lpstr>Ҡәҙерләйем икмәкте.  Ул аҙыҡ бик хикмәтле.  Атай ҡырҙа үҫтерҙе,  Әсәй үҙе бешерҙе.  Улар гел генә әйтә:  «Оло булма икмәктән.  Ул алтынға бәрәбәр  Асыҡҡанда, интекһәң». … К.Булат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subject>Шаблон оформления</dc:subject>
  <dc:creator>Ильшат</dc:creator>
  <cp:keywords/>
  <dc:description>Корпорация Майкрософт
Шаблон оформления</dc:description>
  <cp:lastModifiedBy>Ильшат</cp:lastModifiedBy>
  <cp:revision>12</cp:revision>
  <dcterms:created xsi:type="dcterms:W3CDTF">2020-01-19T11:28:47Z</dcterms:created>
  <dcterms:modified xsi:type="dcterms:W3CDTF">2020-01-19T14:03:14Z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TC103899619990</vt:lpwstr>
  </property>
</Properties>
</file>