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sldIdLst>
    <p:sldId id="257" r:id="rId2"/>
    <p:sldId id="256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692" autoAdjust="0"/>
  </p:normalViewPr>
  <p:slideViewPr>
    <p:cSldViewPr>
      <p:cViewPr varScale="1">
        <p:scale>
          <a:sx n="42" d="100"/>
          <a:sy n="42" d="100"/>
        </p:scale>
        <p:origin x="1242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0" y="-1"/>
            <a:ext cx="9144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00279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7057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3928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0279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0" y="-1"/>
            <a:ext cx="9144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50953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6720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3673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7624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09773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6482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1218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2334199F-F74E-49CD-81D6-4BD54E40B72C}" type="datetimeFigureOut">
              <a:rPr lang="ru-RU" smtClean="0"/>
              <a:t>09.04.2017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EFC17944-74FA-4264-A3C1-1CDA978C4131}" type="slidenum">
              <a:rPr lang="ru-RU" smtClean="0"/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05299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Вычисление значения переменных в блок-схемах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Задачи с использованием циклов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260350"/>
            <a:ext cx="8496300" cy="647700"/>
          </a:xfrm>
        </p:spPr>
        <p:txBody>
          <a:bodyPr>
            <a:noAutofit/>
          </a:bodyPr>
          <a:lstStyle/>
          <a:p>
            <a:r>
              <a:rPr lang="ru-RU" sz="4000" dirty="0">
                <a:solidFill>
                  <a:schemeClr val="tx1"/>
                </a:solidFill>
              </a:rPr>
              <a:t>Вычислите значение  переменной </a:t>
            </a:r>
            <a:r>
              <a:rPr lang="ru-RU" sz="4000" dirty="0" smtClean="0">
                <a:solidFill>
                  <a:schemeClr val="tx1"/>
                </a:solidFill>
              </a:rPr>
              <a:t>х.</a:t>
            </a:r>
            <a:endParaRPr lang="ru-RU" sz="4000" dirty="0">
              <a:solidFill>
                <a:schemeClr val="tx1"/>
              </a:solidFill>
            </a:endParaRPr>
          </a:p>
          <a:p>
            <a:endParaRPr lang="ru-RU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4721" r="56920" b="55649"/>
          <a:stretch>
            <a:fillRect/>
          </a:stretch>
        </p:blipFill>
        <p:spPr bwMode="auto">
          <a:xfrm>
            <a:off x="251520" y="1012592"/>
            <a:ext cx="5688632" cy="54407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616624" y="980728"/>
            <a:ext cx="3707904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/>
              <a:t>х=55, у=75</a:t>
            </a:r>
          </a:p>
          <a:p>
            <a:pPr algn="ctr"/>
            <a:r>
              <a:rPr lang="ru-RU" sz="2400" dirty="0" smtClean="0"/>
              <a:t>55</a:t>
            </a:r>
            <a:r>
              <a:rPr lang="en-US" sz="2400" dirty="0" smtClean="0"/>
              <a:t>&lt;&gt;75</a:t>
            </a:r>
            <a:r>
              <a:rPr lang="ru-RU" sz="2400" dirty="0" smtClean="0"/>
              <a:t> да </a:t>
            </a:r>
            <a:r>
              <a:rPr lang="en-US" sz="2400" dirty="0" smtClean="0"/>
              <a:t>55&gt;75 </a:t>
            </a:r>
            <a:r>
              <a:rPr lang="ru-RU" sz="2400" dirty="0" smtClean="0"/>
              <a:t>нет </a:t>
            </a:r>
          </a:p>
          <a:p>
            <a:pPr algn="ctr"/>
            <a:r>
              <a:rPr lang="ru-RU" sz="2400" dirty="0" smtClean="0"/>
              <a:t>у=75-55=20</a:t>
            </a:r>
          </a:p>
          <a:p>
            <a:pPr algn="ctr"/>
            <a:r>
              <a:rPr lang="ru-RU" sz="2400" dirty="0" smtClean="0"/>
              <a:t>55</a:t>
            </a:r>
            <a:r>
              <a:rPr lang="en-US" sz="2400" dirty="0" smtClean="0"/>
              <a:t>&lt;&gt;20 </a:t>
            </a:r>
            <a:r>
              <a:rPr lang="ru-RU" sz="2400" dirty="0" smtClean="0"/>
              <a:t>да 55</a:t>
            </a:r>
            <a:r>
              <a:rPr lang="en-US" sz="2400" dirty="0" smtClean="0"/>
              <a:t>&gt;20 </a:t>
            </a:r>
            <a:r>
              <a:rPr lang="ru-RU" sz="2400" dirty="0" smtClean="0"/>
              <a:t>да </a:t>
            </a:r>
          </a:p>
          <a:p>
            <a:pPr algn="ctr"/>
            <a:r>
              <a:rPr lang="ru-RU" sz="2400" dirty="0" smtClean="0"/>
              <a:t>х=55-20=35</a:t>
            </a:r>
          </a:p>
          <a:p>
            <a:pPr algn="ctr"/>
            <a:r>
              <a:rPr lang="ru-RU" sz="2400" dirty="0" smtClean="0"/>
              <a:t>35</a:t>
            </a:r>
            <a:r>
              <a:rPr lang="en-US" sz="2400" dirty="0" smtClean="0"/>
              <a:t>&lt;&gt;20</a:t>
            </a:r>
            <a:r>
              <a:rPr lang="ru-RU" sz="2400" dirty="0" smtClean="0"/>
              <a:t> да 35</a:t>
            </a:r>
            <a:r>
              <a:rPr lang="en-US" sz="2400" dirty="0" smtClean="0"/>
              <a:t>&gt;20 </a:t>
            </a:r>
            <a:r>
              <a:rPr lang="ru-RU" sz="2400" dirty="0" smtClean="0"/>
              <a:t>да </a:t>
            </a:r>
          </a:p>
          <a:p>
            <a:pPr algn="ctr"/>
            <a:r>
              <a:rPr lang="ru-RU" sz="2400" dirty="0" smtClean="0"/>
              <a:t>х=35-20=15</a:t>
            </a:r>
          </a:p>
          <a:p>
            <a:pPr algn="ctr"/>
            <a:r>
              <a:rPr lang="ru-RU" sz="2400" dirty="0" smtClean="0"/>
              <a:t>15</a:t>
            </a:r>
            <a:r>
              <a:rPr lang="en-US" sz="2400" dirty="0" smtClean="0"/>
              <a:t>&lt;&gt;20 </a:t>
            </a:r>
            <a:r>
              <a:rPr lang="ru-RU" sz="2400" dirty="0" smtClean="0"/>
              <a:t>да 15</a:t>
            </a:r>
            <a:r>
              <a:rPr lang="en-US" sz="2400" dirty="0" smtClean="0"/>
              <a:t>&gt;20 </a:t>
            </a:r>
            <a:r>
              <a:rPr lang="ru-RU" sz="2400" dirty="0" smtClean="0"/>
              <a:t>нет </a:t>
            </a:r>
          </a:p>
          <a:p>
            <a:pPr algn="ctr"/>
            <a:r>
              <a:rPr lang="ru-RU" sz="2400" dirty="0" smtClean="0"/>
              <a:t>у=20-15=5</a:t>
            </a:r>
          </a:p>
          <a:p>
            <a:pPr algn="ctr"/>
            <a:r>
              <a:rPr lang="ru-RU" sz="2400" dirty="0" smtClean="0"/>
              <a:t>15</a:t>
            </a:r>
            <a:r>
              <a:rPr lang="en-US" sz="2400" dirty="0" smtClean="0"/>
              <a:t>&lt;&gt;5 </a:t>
            </a:r>
            <a:r>
              <a:rPr lang="ru-RU" sz="2400" dirty="0" smtClean="0"/>
              <a:t>да 15</a:t>
            </a:r>
            <a:r>
              <a:rPr lang="en-US" sz="2400" dirty="0" smtClean="0"/>
              <a:t>&gt;5 </a:t>
            </a:r>
            <a:r>
              <a:rPr lang="ru-RU" sz="2400" dirty="0" smtClean="0"/>
              <a:t>да </a:t>
            </a:r>
          </a:p>
          <a:p>
            <a:pPr algn="ctr"/>
            <a:r>
              <a:rPr lang="ru-RU" sz="2400" dirty="0" smtClean="0"/>
              <a:t>х=15-5=10</a:t>
            </a:r>
          </a:p>
          <a:p>
            <a:pPr algn="ctr"/>
            <a:r>
              <a:rPr lang="ru-RU" sz="2400" dirty="0" smtClean="0"/>
              <a:t>10</a:t>
            </a:r>
            <a:r>
              <a:rPr lang="en-US" sz="2400" dirty="0" smtClean="0"/>
              <a:t>&lt;&gt;5 </a:t>
            </a:r>
            <a:r>
              <a:rPr lang="ru-RU" sz="2400" dirty="0" smtClean="0"/>
              <a:t>да 10</a:t>
            </a:r>
            <a:r>
              <a:rPr lang="en-US" sz="2400" dirty="0" smtClean="0"/>
              <a:t>&gt;5 </a:t>
            </a:r>
            <a:r>
              <a:rPr lang="ru-RU" sz="2400" dirty="0" smtClean="0"/>
              <a:t>да </a:t>
            </a:r>
          </a:p>
          <a:p>
            <a:pPr algn="ctr"/>
            <a:r>
              <a:rPr lang="ru-RU" sz="2400" dirty="0" smtClean="0"/>
              <a:t>х=10-5=5</a:t>
            </a:r>
          </a:p>
          <a:p>
            <a:pPr algn="ctr"/>
            <a:r>
              <a:rPr lang="ru-RU" sz="2400" dirty="0" smtClean="0"/>
              <a:t>5</a:t>
            </a:r>
            <a:r>
              <a:rPr lang="en-US" sz="2400" dirty="0" smtClean="0"/>
              <a:t>&lt;&gt;5 </a:t>
            </a:r>
            <a:r>
              <a:rPr lang="ru-RU" sz="2400" dirty="0" smtClean="0"/>
              <a:t>нет  </a:t>
            </a:r>
            <a:r>
              <a:rPr lang="ru-RU" sz="2400" dirty="0" smtClean="0">
                <a:sym typeface="Symbol"/>
              </a:rPr>
              <a:t> выход</a:t>
            </a:r>
          </a:p>
          <a:p>
            <a:r>
              <a:rPr lang="ru-RU" sz="3200" b="1" dirty="0" smtClean="0">
                <a:sym typeface="Symbol"/>
              </a:rPr>
              <a:t>Ответ: х=5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7" dur="5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45155" b="50240"/>
          <a:stretch>
            <a:fillRect/>
          </a:stretch>
        </p:blipFill>
        <p:spPr bwMode="auto">
          <a:xfrm>
            <a:off x="395536" y="260647"/>
            <a:ext cx="8748464" cy="6565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64088" y="602128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ym typeface="Symbol"/>
              </a:rPr>
              <a:t>Ответ: х=2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 t="49760" r="57624"/>
          <a:stretch>
            <a:fillRect/>
          </a:stretch>
        </p:blipFill>
        <p:spPr bwMode="auto">
          <a:xfrm>
            <a:off x="1115616" y="103143"/>
            <a:ext cx="6768752" cy="66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004048" y="6156593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ym typeface="Symbol"/>
              </a:rPr>
              <a:t>Ответ: х=16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l="47934" t="49760" b="2205"/>
          <a:stretch>
            <a:fillRect/>
          </a:stretch>
        </p:blipFill>
        <p:spPr bwMode="auto">
          <a:xfrm>
            <a:off x="467544" y="188639"/>
            <a:ext cx="8352928" cy="63746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5364088" y="6021288"/>
            <a:ext cx="23042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ym typeface="Symbol"/>
              </a:rPr>
              <a:t>Ответ: х=3</a:t>
            </a:r>
            <a:endParaRPr lang="ru-RU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нтеграл">
  <a:themeElements>
    <a:clrScheme name="Интеграл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Интеграл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Интеграл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28</TotalTime>
  <Words>82</Words>
  <Application>Microsoft Office PowerPoint</Application>
  <PresentationFormat>Экран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1" baseType="lpstr">
      <vt:lpstr>Calibri</vt:lpstr>
      <vt:lpstr>Symbol</vt:lpstr>
      <vt:lpstr>Tw Cen MT</vt:lpstr>
      <vt:lpstr>Tw Cen MT Condensed</vt:lpstr>
      <vt:lpstr>Wingdings 3</vt:lpstr>
      <vt:lpstr>Интеграл</vt:lpstr>
      <vt:lpstr>Вычисление значения переменных в блок-схемах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Вычисление значения переменных в блок-схемах</dc:title>
  <dc:creator>Наталья</dc:creator>
  <cp:lastModifiedBy>2</cp:lastModifiedBy>
  <cp:revision>4</cp:revision>
  <dcterms:created xsi:type="dcterms:W3CDTF">2013-04-18T15:32:23Z</dcterms:created>
  <dcterms:modified xsi:type="dcterms:W3CDTF">2017-04-09T14:14:39Z</dcterms:modified>
</cp:coreProperties>
</file>