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62" r:id="rId6"/>
    <p:sldId id="259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3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928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8565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97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443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07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2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4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04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30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5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9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79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E088-4CA6-438C-8ABE-93B9BC2B26D6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86708C-9094-4028-B19F-5E15544C2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8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48" y="0"/>
            <a:ext cx="4919898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5" y="0"/>
            <a:ext cx="5096656" cy="6873205"/>
          </a:xfrm>
          <a:prstGeom prst="rect">
            <a:avLst/>
          </a:prstGeom>
        </p:spPr>
      </p:pic>
      <p:pic>
        <p:nvPicPr>
          <p:cNvPr id="3" name="89587456905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6493" y="4482059"/>
            <a:ext cx="1447050" cy="14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58" y="29888"/>
            <a:ext cx="4919898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1495" y="4234972"/>
            <a:ext cx="1498517" cy="1498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73" y="-594"/>
            <a:ext cx="511498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99" y="0"/>
            <a:ext cx="4919898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5" y="-49232"/>
            <a:ext cx="4931764" cy="6907232"/>
          </a:xfrm>
          <a:prstGeom prst="rect">
            <a:avLst/>
          </a:prstGeom>
        </p:spPr>
      </p:pic>
      <p:pic>
        <p:nvPicPr>
          <p:cNvPr id="3" name="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5698" y="4320291"/>
            <a:ext cx="1569720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7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3" y="0"/>
            <a:ext cx="685859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</TotalTime>
  <Words>0</Words>
  <Application>Microsoft Office PowerPoint</Application>
  <PresentationFormat>Широкоэкранный</PresentationFormat>
  <Paragraphs>0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</dc:creator>
  <cp:lastModifiedBy>Антон</cp:lastModifiedBy>
  <cp:revision>2</cp:revision>
  <dcterms:created xsi:type="dcterms:W3CDTF">2015-03-27T07:01:04Z</dcterms:created>
  <dcterms:modified xsi:type="dcterms:W3CDTF">2015-03-27T08:05:44Z</dcterms:modified>
</cp:coreProperties>
</file>