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78" r:id="rId6"/>
    <p:sldId id="279" r:id="rId7"/>
    <p:sldId id="275" r:id="rId8"/>
    <p:sldId id="276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1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9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6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2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1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0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2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5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9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5190-A550-4E92-B961-371280BE2F2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D75A-B00C-4F45-9DC7-3551F699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195" y="5786848"/>
            <a:ext cx="4127862" cy="8360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выполнила: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  первой квалификационной категории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МДОБУ «Детский сад №4» г. Минусинска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Широкова Елена Витальевна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195" y="180427"/>
            <a:ext cx="9144000" cy="165576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День космонавтики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Заключительный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05023" cy="45622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Заключительным аккордом проекта является показ открытого занятия викторины «Наша солнечная система «Космос», где дети раскрывали полученные ими знания в форме игры – викторины. Так же детьми была изготовлена ракета «Для полета», выучена песня «Кошачья планета».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69" y="2086377"/>
            <a:ext cx="4979831" cy="3734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68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Сценарий в игровой форме, посвященный 12 апреля.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«Космодром - 2»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936473"/>
              </p:ext>
            </p:extLst>
          </p:nvPr>
        </p:nvGraphicFramePr>
        <p:xfrm>
          <a:off x="838200" y="2086377"/>
          <a:ext cx="10515600" cy="450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7606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и задачи: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Закрепить знания о вселенной, развивать внимание, точность, умение слушать друг друга, развивать ловкость, сноровку и смекалку, воспитывать дружеские отношения в коллективе.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проходит в музыкальном зале.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Оформление зала: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рисунков;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Несколько планет (в виде шаров, где написаны названия планет);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Плакат: «Приглашаем в космос – на Космодром - 2».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9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55078"/>
              </p:ext>
            </p:extLst>
          </p:nvPr>
        </p:nvGraphicFramePr>
        <p:xfrm>
          <a:off x="838200" y="282575"/>
          <a:ext cx="10515600" cy="628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565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Здравствуйте, дорогие гости! Мы приглашаем вас полететь вместе с нами в космос на нашем «Космодроме - 2».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 вам расскажем что такое космос – а именно вселенная, что такое звезды, что такое планеты.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Итак мы начинаем: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Людей всегда манили дали,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вечно звали океаны.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Колумбы земли открывали,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 обходили Магелланы.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космос жил не торопясь,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 был загадочен и страшен,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только звезды наших башен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Держали с ним прямую связь.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впервые полетел человек в космос 12 апреля 1961 года – это был Юрий Гагарин. И сейчас мы посвящаем этот праздник дню космонавтики.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Ребенок: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Знаете, каким он парнем был,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Тот, кто тропку звездную открыл.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Пламень был и гром,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Замер космодром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сказал негромко он…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 сказал: «Поехали»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«Космодром – 2» готов?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Космонавты: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Готовы.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 отправляем вас в полет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Желаем вам в пути далеком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Всё для нас узнать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нам про космос рассказать.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(ведущая машет детям (космонавтам), а космонавты машут всем зрителям).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0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299644"/>
              </p:ext>
            </p:extLst>
          </p:nvPr>
        </p:nvGraphicFramePr>
        <p:xfrm>
          <a:off x="851079" y="232088"/>
          <a:ext cx="10515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106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1 (Саша):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Вселенная – это весь окружающий нас мир. Это другие планеты и звезды.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Смотри, Вика, я заметил маленький огонёк, подлетим поближе.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2 (Вика):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Давай, (пауза) – да это же звёзды!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(Выходят звезды – Ксюша и Женя – под музыку)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Звезда 1 (Ксюша):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Звезды - как люди, они рождаются, живут, светят (только очень долго), гаснут и умирают.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Звезда 2 (Женя):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Затем рождаются новые звезды. Их жизнь начинается в своеобразных звездных яслях – где скапливаются молодые звезды – их иначе называют созвездием. (Разворачивает картинку). Так на небе появились две медведицы и лев, лебедь и скорпион, кит и змея.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Звезда 1: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 сейчас я загадаю вам загадку. – Поле намеренно, овцы не щипаны, пастух рогатый. – что это?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Отгадка: вселенная, звезды, месяц. (Звезды уходят).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2: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планета Земля вращается вокруг Солнца. Но она не одна. У неё есть еще восемь соседей. (Выходят все планеты, ведущий зачитывает названия планет. Планеты рассказывают про себя).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Меркурий.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Меркурий: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самая близкая планета к Солнцу планета – это я.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Венера.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Венера: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почти такая же большая, как наша Земля – это я.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Немного меньше Земли – это я.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самая большая планета в Солнечной системе – это я.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Сатурн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Сатурн: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Сатурна есть удивительные кольца и много лун – это я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Уран: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кольца моей планеты состоят из больших и маленьких камней и космической пыли.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04061"/>
              </p:ext>
            </p:extLst>
          </p:nvPr>
        </p:nvGraphicFramePr>
        <p:xfrm>
          <a:off x="822960" y="347663"/>
          <a:ext cx="1053084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4652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Нептун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Нептун: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очень велик, так же как и Юпитер.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девятая планета Плутон.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Плутон: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 так далек от Солнца, что выгляжу маленькой планетой.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Земля.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планета, где растения и животные, где ты и я – всё это Земля.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Планеты, как и наша Земля, обходят вокруг Солнца.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(Выходит Солнце, берет планету за руку, одновременно все дети (планеты) берутся за руку, Солнце ведет все планеты змейкой по залу и дети уходят (садятся)).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1: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Земля, Земля, мы наткнулись на какую-то планету. Разрешите посадку.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«Космодром -2» разрешаю посадку.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 это же планета Марс, и на ней живут марсиане.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(Выходит команда Марсиане).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Марсианин 1 (Вася):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 – четвертая от Солнца планета.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Марсианин 2 (Паша):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 еще называют красной планетой. Она покрыта каменистой пылью красного цвета.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Марсианин 3 (Вова):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 марсиане приглашаем вас земляне на нашу планету.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(Команда уходит).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Земля, Земля, Марс обследовали, пролетаем мимо Венеры, Сатурна, Урана.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(пауза)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Получили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планеты Юпитер. Летим туда!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(выходит вторая команда Юпитера).</a:t>
                      </a:r>
                    </a:p>
                    <a:p>
                      <a:r>
                        <a:rPr lang="ru-RU" sz="1800" b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Юпитерянин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(Витя):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Юпитеру дали древние римляне – в честь их главного бога. </a:t>
                      </a:r>
                    </a:p>
                    <a:p>
                      <a:r>
                        <a:rPr lang="ru-RU" sz="1800" b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Юпитерянин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(Коля):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 такой огромный, что внутри него могли бы поместиться две планеты Земля.</a:t>
                      </a:r>
                    </a:p>
                    <a:p>
                      <a:r>
                        <a:rPr lang="ru-RU" sz="1800" b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Юпитерянин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(Лена):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 вас приглашаем на нашу планету Юпитер.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Космонавт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Земля, Земля, мы обследовали планету Юпитер. Всё нормально, летим домой.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4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36753"/>
              </p:ext>
            </p:extLst>
          </p:nvPr>
        </p:nvGraphicFramePr>
        <p:xfrm>
          <a:off x="838200" y="476249"/>
          <a:ext cx="105156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3339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«Космодром-2», мы вас ждём.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 вот дорогие гости и дети, мы вас познакомили с нашими командами Марсиан и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Юпитерян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 пока наши космонавты летят на «Космодроме-2» наши команды будут соревноваться в ловкости, сноровке, в смекалке.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 – «конкурс художников».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 месте обе команды должны нарисовать ракету. Команды получают по одному очку).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задание 2 – «Летающие звезды».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Ставят корзины и от корзины отходят на 3-5 шагов назад. Каждой команде дают по шарику, они должны попасть в корзину.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задание – 3 «Невесомость».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(Играют капитаны. Капитаны должны простоять на одной ноге как можно дольше. Выиграл тот, кто удержался).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– 4 «Цветы в космосе».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 каждой команды есть веточка, цветная бумага, ножницы и горшочек. Ваша задача – вырезать цветочек, закрепить на веточку и посадить в горшочек.)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Молодцы команды, вы справились со всеми заданиями. Победила дружба. Мы награждаем вас памятными подарками.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(Выходят космонавты, вносят ракету).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 вот наши космонавты прибыли на землю.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Ребёнок: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Добро пожаловать домой, наш «Космором-2»!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(Вручает цветы обоим космонавтам).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Дорогие гости, дети. Вот мы и рассказали вам о звездах, о планетах, о вселенной.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 благодарим наших ребят за такой прекрасный рассказ и тоже им вручаем памятные подарки.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2: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заключение нашего праздника дети исполнят песню.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 1: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Спасибо вам что вы пришли на наш праздник, поддержать наших детей.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(Звучит песня).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274256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Актуальность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Актуальность данного проекта обусловлена тем, что космос-это обширная тема для исследовательской деятельности, вызывает интерес у детей и даёт возможность многосторонне развивать личность дошкольников.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Формирование познавательной активности у детей можно видеть в разных формах деятельности, в том числе в играх, экспериментировании, наблюдения за объектами и явлениями. Важным средством познания окружающего мира является не только окружающая его природа, но и неизведанный мир Вселенной. Он привлекает его внимание, заставляет включать в процесс наблюдения различные органы чувств, а значит активизирует начальные моменты познания – ощущение и восприятие.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66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Подготовительный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реализации проекта «Космос» мы начали с: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поиска литературы по теме Земля и вселенная «Космос»;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постановки целей и задач;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планирования занятий для раскрытия темы;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наглядностей и средств научения и познания;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покупки карты строения солнечной системы, а также ватмана, гуаши и маркеров.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Основной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52" y="1825625"/>
            <a:ext cx="326249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00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55148"/>
              </p:ext>
            </p:extLst>
          </p:nvPr>
        </p:nvGraphicFramePr>
        <p:xfrm>
          <a:off x="838198" y="1409075"/>
          <a:ext cx="10659258" cy="469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88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8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Музыка: «Космические песни»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музыкального слуха, привитие любви к пению</a:t>
                      </a:r>
                      <a:r>
                        <a:rPr lang="ru-RU" sz="2000" baseline="0" dirty="0" smtClean="0"/>
                        <a:t> и слушанию музыки, нравственно-эстетическое развитие.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54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Речевое развитие: «Солнце»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Дать представление</a:t>
                      </a:r>
                      <a:r>
                        <a:rPr lang="ru-RU" sz="2000" baseline="0" dirty="0" smtClean="0"/>
                        <a:t> о солнечной системе, о космосе; развивать познавательный интерес по данной тематике; содействовать развитию речи; учить слушать и участвовать в беседе.</a:t>
                      </a:r>
                      <a:endParaRPr lang="ru-RU" sz="20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8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Лепка: «</a:t>
                      </a:r>
                      <a:r>
                        <a:rPr lang="ru-RU" sz="2000" smtClean="0"/>
                        <a:t>Космическая ракета»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мелкой моторики, учить соотносить</a:t>
                      </a:r>
                      <a:r>
                        <a:rPr lang="ru-RU" sz="2000" baseline="0" dirty="0" smtClean="0"/>
                        <a:t> размер и форму; воспитание </a:t>
                      </a:r>
                      <a:r>
                        <a:rPr lang="ru-RU" sz="2000" baseline="0" dirty="0" smtClean="0"/>
                        <a:t>уважительного отношения </a:t>
                      </a:r>
                      <a:r>
                        <a:rPr lang="ru-RU" sz="2000" baseline="0" dirty="0" smtClean="0"/>
                        <a:t>к космонавтам.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32787"/>
              </p:ext>
            </p:extLst>
          </p:nvPr>
        </p:nvGraphicFramePr>
        <p:xfrm>
          <a:off x="838200" y="1825625"/>
          <a:ext cx="10515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</a:t>
                      </a:r>
                      <a:r>
                        <a:rPr lang="ru-RU" dirty="0" smtClean="0"/>
                        <a:t>развитие: «Набираем </a:t>
                      </a:r>
                      <a:r>
                        <a:rPr lang="ru-RU" dirty="0" smtClean="0"/>
                        <a:t>в школу </a:t>
                      </a:r>
                      <a:r>
                        <a:rPr lang="ru-RU" dirty="0" smtClean="0"/>
                        <a:t>космонавтов»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Содействовать развитию двигательных умений; развитие точности выполнения движений, укрепление здоровья, привития дисциплинарных правил.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Начало: «Грамоты»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представление</a:t>
                      </a:r>
                      <a:r>
                        <a:rPr lang="ru-RU" baseline="0" dirty="0" smtClean="0"/>
                        <a:t> о дне космонавтики, рассказать о космонавтике и людях, летающих в космос; учить детей излагать свои версии в беседе-диалоге.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Аппликация: «Космическая ракета»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представление о космических аппаратах, развитие мелкой моторики, учить вырезать; развитие мышления.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Музыка: «Песня космонавтов»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Закрепить знания содержания песни; дать представление о времени преодоления космонавтов; содействовать развитию музыкальных потенциалов.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 развитие: «Луна»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представление</a:t>
                      </a:r>
                      <a:r>
                        <a:rPr lang="ru-RU" baseline="0" dirty="0" smtClean="0"/>
                        <a:t> о спутнике Земли, воспитать дружеские взаимоотношения в коллективе; развитие интеллектуальных сторон личности.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Математические представления: «Космические задачки»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Содействовать развитию памяти логического мышления; учить сравнивать предметно-количественные значения; воспитание познавательного интереса.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развитие: «Дорога в космос»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Учить использовать в речи пространственные</a:t>
                      </a:r>
                      <a:r>
                        <a:rPr lang="ru-RU" baseline="0" dirty="0" smtClean="0"/>
                        <a:t> предлоги и наречия: «над», «под», «между», «рядом», «около», активизация речевого запаса.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Конструирование: «Строим</a:t>
                      </a:r>
                      <a:r>
                        <a:rPr lang="ru-RU" baseline="0" dirty="0" smtClean="0"/>
                        <a:t> ракету</a:t>
                      </a:r>
                      <a:r>
                        <a:rPr lang="ru-RU" dirty="0" smtClean="0"/>
                        <a:t>» (из деталей конструктора и кубиков)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Содействовать</a:t>
                      </a:r>
                      <a:r>
                        <a:rPr lang="ru-RU" baseline="0" dirty="0" smtClean="0"/>
                        <a:t> развитию интереса работать в коллективе; развитие конструкторских способностей, внимания, памяти; воспитание уважения к чужой работе.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развитие: «Космическая миссия»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Содействовать развитию двигательной</a:t>
                      </a:r>
                      <a:r>
                        <a:rPr lang="ru-RU" baseline="0" dirty="0" smtClean="0"/>
                        <a:t> активности, учить выполнять комбинированные действия, укрепление здоровья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7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 развитие: «Что и кого можно увидеть на небе»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представление</a:t>
                      </a:r>
                      <a:r>
                        <a:rPr lang="ru-RU" baseline="0" dirty="0" smtClean="0"/>
                        <a:t> о небесных телах, развивать познавательный интерес к тематике; развитие познавательных процессов.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Рисование: «Космонавт»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представление</a:t>
                      </a:r>
                      <a:r>
                        <a:rPr lang="ru-RU" baseline="0" dirty="0" smtClean="0"/>
                        <a:t> о снаряжении космонавта; развитие памяти; учить делать набросок; развивать фантазию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 на свежем воздухе:</a:t>
                      </a:r>
                      <a:r>
                        <a:rPr lang="ru-RU" baseline="0" dirty="0" smtClean="0"/>
                        <a:t> «Космические эстафеты»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двигательной активности,</a:t>
                      </a:r>
                      <a:r>
                        <a:rPr lang="ru-RU" baseline="0" dirty="0" smtClean="0"/>
                        <a:t> укрепление здоровья; воспитание дружеских отношений в коллективе.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1836</Words>
  <Application>Microsoft Office PowerPoint</Application>
  <PresentationFormat>Широкоэкранный</PresentationFormat>
  <Paragraphs>157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Тема Office</vt:lpstr>
      <vt:lpstr>Работу выполнила: Воспитатель   первой квалификационной категории МДОБУ «Детский сад №4» г. Минусинска Широкова Елена Витальевна</vt:lpstr>
      <vt:lpstr>Актуальность работы</vt:lpstr>
      <vt:lpstr>I Этап Подготовительный</vt:lpstr>
      <vt:lpstr>II Этап Основной (реализация)</vt:lpstr>
      <vt:lpstr>Понедельник</vt:lpstr>
      <vt:lpstr>Вторник</vt:lpstr>
      <vt:lpstr>Среда</vt:lpstr>
      <vt:lpstr>Четверг</vt:lpstr>
      <vt:lpstr>Пятница</vt:lpstr>
      <vt:lpstr>III Этап Заключительный</vt:lpstr>
      <vt:lpstr>Сценарий в игровой форме, посвященный 12 апреля. «Космодром - 2»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Денис Колосков</cp:lastModifiedBy>
  <cp:revision>18</cp:revision>
  <dcterms:created xsi:type="dcterms:W3CDTF">2020-02-10T12:23:16Z</dcterms:created>
  <dcterms:modified xsi:type="dcterms:W3CDTF">2020-04-07T13:27:35Z</dcterms:modified>
</cp:coreProperties>
</file>