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5F02-0545-4F40-B9F6-B5DBCF6DF00F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195D-3A0E-41D9-968C-1C8B933A9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5F02-0545-4F40-B9F6-B5DBCF6DF00F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195D-3A0E-41D9-968C-1C8B933A9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5F02-0545-4F40-B9F6-B5DBCF6DF00F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195D-3A0E-41D9-968C-1C8B933A9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5F02-0545-4F40-B9F6-B5DBCF6DF00F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195D-3A0E-41D9-968C-1C8B933A9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5F02-0545-4F40-B9F6-B5DBCF6DF00F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195D-3A0E-41D9-968C-1C8B933A9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5F02-0545-4F40-B9F6-B5DBCF6DF00F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195D-3A0E-41D9-968C-1C8B933A9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5F02-0545-4F40-B9F6-B5DBCF6DF00F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195D-3A0E-41D9-968C-1C8B933A9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5F02-0545-4F40-B9F6-B5DBCF6DF00F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195D-3A0E-41D9-968C-1C8B933A9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5F02-0545-4F40-B9F6-B5DBCF6DF00F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195D-3A0E-41D9-968C-1C8B933A9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5F02-0545-4F40-B9F6-B5DBCF6DF00F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195D-3A0E-41D9-968C-1C8B933A9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5F02-0545-4F40-B9F6-B5DBCF6DF00F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7195D-3A0E-41D9-968C-1C8B933A9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F5F02-0545-4F40-B9F6-B5DBCF6DF00F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7195D-3A0E-41D9-968C-1C8B933A9D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980729"/>
            <a:ext cx="6264696" cy="11521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Палочки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</a:rPr>
              <a:t>Кюизенера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> и блоки </a:t>
            </a:r>
            <a:r>
              <a:rPr lang="ru-RU" sz="3200" b="1" dirty="0" err="1" smtClean="0">
                <a:solidFill>
                  <a:srgbClr val="0070C0"/>
                </a:solidFill>
                <a:latin typeface="Monotype Corsiva" pitchFamily="66" charset="0"/>
              </a:rPr>
              <a:t>Дьеныша</a:t>
            </a:r>
            <a:endParaRPr lang="ru-RU" sz="32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276872"/>
            <a:ext cx="6048672" cy="2592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images-0-ca35c0484e2e11e5a9f7d43d7e98b430_3873fb1a54cd11e89b52b06ebf38f0a3-1280x960-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916832"/>
            <a:ext cx="554461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16024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Бельгийский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учитель начальной школы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Джорж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Кюизенер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разработал универсальный дидактический материал для развития у детей математических способностей. В 1952г. Он опубликовал книгу “Числа и цвета”, посвященную своему учебному пособию. Палочки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это набор счетных палочек, еще их называют «Числа в цвете”. В наборе содержатся четырехгранные палочки 10 разных цветов и длиной от 1 до 10см. Палочки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позволяют через руки ребенка формировать понятие числовой последовательности, состав числа, отношений больше -меньше”, “право-лево”, ”между”, ”длиннее”, ”выше” и т.д. Они способствуют развитию мелкой моторики, фантазии, воображения, познавательной активности, пространственного ориентирования.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Познакомимся с палочками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985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996952"/>
            <a:ext cx="5616624" cy="3183756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z="2700" i="1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 позволяют решать следующие </a:t>
            </a:r>
            <a:r>
              <a:rPr lang="ru-RU" sz="2700" b="1" i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 Познакомить с понятием цвета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(различать цвета, классифицировать по цвету)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 Познакомить с понятием величины, длины, высоты,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(упражнять в сравнении предметов)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 Познакомить с последовательностью чисел натурального ряда.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 Освоение прямого и обратного счета.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 Познакомить с составом числа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(из единиц и двух меньших)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 Усвоить отношения между числами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(больше - меньше на.)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 Познакомить со свойствами геометрических фигур.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 Развивать пространственные представления 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(слева, справа, выше, ниже и т. д.)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• Развивать логическое мышление, память, внимание, мелкую моторику.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2-Palochki-Kiuizenera-zadani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212976"/>
            <a:ext cx="6912768" cy="3096344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5c6334fd4a1e1204bb175e9cab5486d8.jpg1024x768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88640"/>
            <a:ext cx="6768752" cy="3384376"/>
          </a:xfrm>
          <a:prstGeom prst="rect">
            <a:avLst/>
          </a:prstGeom>
        </p:spPr>
      </p:pic>
      <p:pic>
        <p:nvPicPr>
          <p:cNvPr id="7" name="Рисунок 6" descr="57c043e5384e1f341962d1c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068960"/>
            <a:ext cx="6480720" cy="3456384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Хочу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познакомить вас с ещё одним уникальным материалом, который даёт возможность формировать в комплексе все важные для умственного развития, и в частности математического мыслительные умения на протяжении всего дошкольного обучения - это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логические блоки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разработанные венгерским психологом и математиком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Дьенешем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для подготовки мышления детей к усвоению математики.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Дидактический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набор состоит из 48 объемных геометрических фигур.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Самое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главное в этих блоках – это различие по четырем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свойствам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 формой, цветом, размером и толщиной.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процессе разнообразных действий с логическими блоками дети овладевают различными мыслительными умениями, важными как в плане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предматематической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подготовки, так и с точки зрения общего интеллектуального развития.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logicheskie_bloki_denesha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284984"/>
            <a:ext cx="5976664" cy="280831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логическими блоками позволяют решать следующие 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познакомить с формой, цветом, размером, толщиной объектов;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 развивать пространственные представления;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 развивать логическое мышление, представление о множестве, операции над множествами (сравнение, разбиение, классификация, абстрагирование, кодирование и декодирование информации);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 развивать умения выявлять свойства в объектах, называть их, обобщать объекты по их свойствам, объяснять сходства и различия объектов, обосновывать свои рассуждения;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 развивать познавательные процессы, мыслительные операции;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 воспитывать самостоятельность, инициативу, настойчивость в достижении цели;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 развивать творческие способности, воображение, фантазию, способности к моделированию и конструированию;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 развивать речь;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 успешно овладеть основами математики и информатики.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user_file_58f24f6c4397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005064"/>
            <a:ext cx="4896544" cy="273630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hello_html_m74427d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0287" y="547687"/>
            <a:ext cx="4543425" cy="5762625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1eb2efd1b96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3240360"/>
          </a:xfrm>
        </p:spPr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</a:rPr>
              <a:t>Спасибо за внимание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Палочки Кюизенера и блоки Дьеныша</vt:lpstr>
      <vt:lpstr>         Бельгийский учитель начальной школы Джорж Кюизенер разработал универсальный дидактический материал для развития у детей математических способностей. В 1952г. Он опубликовал книгу “Числа и цвета”, посвященную своему учебному пособию. Палочки Кюизенера - это набор счетных палочек, еще их называют «Числа в цвете”. В наборе содержатся четырехгранные палочки 10 разных цветов и длиной от 1 до 10см. Палочки Кюизенера позволяют через руки ребенка формировать понятие числовой последовательности, состав числа, отношений больше -меньше”, “право-лево”, ”между”, ”длиннее”, ”выше” и т.д. Они способствуют развитию мелкой моторики, фантазии, воображения, познавательной активности, пространственного ориентирования. Познакомимся с палочками Кюизенера.   </vt:lpstr>
      <vt:lpstr>        Палочки Кюизенера позволяют решать следующие задачи:  • Познакомить с понятием цвета (различать цвета, классифицировать по цвету). • Познакомить с понятием величины, длины, высоты, (упражнять в сравнении предметов). • Познакомить с последовательностью чисел натурального ряда. • Освоение прямого и обратного счета. • Познакомить с составом числа (из единиц и двух меньших). • Усвоить отношения между числами (больше - меньше на.) • Познакомить со свойствами геометрических фигур. • Развивать пространственные представления (слева, справа, выше, ниже и т. д.). • Развивать логическое мышление, память, внимание, мелкую моторику. </vt:lpstr>
      <vt:lpstr>Слайд 4</vt:lpstr>
      <vt:lpstr>                    Хочу познакомить вас с ещё одним уникальным материалом, который даёт возможность формировать в комплексе все важные для умственного развития, и в частности математического мыслительные умения на протяжении всего дошкольного обучения - это логические блоки Дьенеша, разработанные венгерским психологом и математиком Дьенешем для подготовки мышления детей к усвоению математики.         Дидактический набор состоит из 48 объемных геометрических фигур.         Самое главное в этих блоках – это различие по четырем свойствам: формой, цветом, размером и толщиной.          В процессе разнообразных действий с логическими блоками дети овладевают различными мыслительными умениями, важными как в плане предматематической подготовки, так и с точки зрения общего интеллектуального развития. </vt:lpstr>
      <vt:lpstr>              Игры с логическими блоками позволяют решать следующие задачи:  – познакомить с формой, цветом, размером, толщиной объектов; – развивать пространственные представления; – развивать логическое мышление, представление о множестве, операции над множествами (сравнение, разбиение, классификация, абстрагирование, кодирование и декодирование информации); – развивать умения выявлять свойства в объектах, называть их, обобщать объекты по их свойствам, объяснять сходства и различия объектов, обосновывать свои рассуждения; – развивать познавательные процессы, мыслительные операции; – воспитывать самостоятельность, инициативу, настойчивость в достижении цели; – развивать творческие способности, воображение, фантазию, способности к моделированию и конструированию; – развивать речь; – успешно овладеть основами математики и информатики. </vt:lpstr>
      <vt:lpstr>Слайд 7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11</cp:revision>
  <dcterms:created xsi:type="dcterms:W3CDTF">2020-01-20T15:59:04Z</dcterms:created>
  <dcterms:modified xsi:type="dcterms:W3CDTF">2020-01-20T16:53:55Z</dcterms:modified>
</cp:coreProperties>
</file>