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День ПОБЕДЫ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32656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Елена Борисовна\Рабочий стол\картинки День Победы\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84984"/>
            <a:ext cx="6408712" cy="3312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Елена Борисовна\Рабочий стол\картинки День Победы\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Елена Борисовна\Рабочий стол\картинки День Победы\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Documents and Settings\Елена Борисовна\Рабочий стол\картинки День Победы\ц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Documents and Settings\Елена Борисовна\Рабочий стол\картинки День Победы\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Елена Борисовна\Рабочий стол\картинки День Победы\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Елена Борисовна\Рабочий стол\картинки День Победы\i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161</TotalTime>
  <Words>2</Words>
  <Application>Microsoft Office PowerPoint</Application>
  <PresentationFormat>Экран (4:3)</PresentationFormat>
  <Paragraphs>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Апекс</vt:lpstr>
      <vt:lpstr>День ПОБЕДЫ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ПОБЕДЫ </dc:title>
  <cp:lastModifiedBy>Методист</cp:lastModifiedBy>
  <cp:revision>11</cp:revision>
  <dcterms:modified xsi:type="dcterms:W3CDTF">2014-05-06T04:50:23Z</dcterms:modified>
</cp:coreProperties>
</file>