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87" r:id="rId9"/>
    <p:sldId id="279" r:id="rId10"/>
    <p:sldId id="288" r:id="rId11"/>
    <p:sldId id="266" r:id="rId12"/>
    <p:sldId id="265" r:id="rId13"/>
    <p:sldId id="280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0D632-50DB-47C3-8DF4-80F6CF630DEC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87E4F-F0A2-495C-88A0-7C6FEB713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7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87E4F-F0A2-495C-88A0-7C6FEB7133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1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87E4F-F0A2-495C-88A0-7C6FEB7133B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15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87E4F-F0A2-495C-88A0-7C6FEB7133B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1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088" y="2276872"/>
            <a:ext cx="8568952" cy="18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«Семья последнего русского императора Николая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её традиции»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1663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«Крепкая семья-основа всякого государства». (Александр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1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56" y="1700808"/>
            <a:ext cx="8629216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царской семье родились четыре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прекрасные дочери: Ольга (1895), Татьяна (1897), Мария (1899), Анастасия (1901).</a:t>
            </a: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разгар русско-японской войны, 12 августа 1904 года, государыня родила долгожданного сына Алексея, наследника престола.</a:t>
            </a:r>
          </a:p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Увы, радость была недолгой, так как у мальчика обнаружилась врождённая неизлечимая болезнь-гемофилия. Родители понимали, что жизнь Алексея будет короткой. Вот почему в Зимнем Дворце появился Григорий Распутин … .</a:t>
            </a:r>
          </a:p>
          <a:p>
            <a:pPr marL="0" indent="0"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Царская семья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4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Григорий Распутин («Святой Чёрт»)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1340768"/>
            <a:ext cx="482453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«Старец»,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его называли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современники, был обыкновенный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мужик из глухой сибирской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деревни. </a:t>
            </a:r>
          </a:p>
          <a:p>
            <a:pPr marL="0" indent="0">
              <a:buNone/>
            </a:pP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Распутин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поддерживал здоровье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цесаревича Алексея  </a:t>
            </a:r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молитвами, но своим  неподобающим  поведением бросал тень на  царя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царицу.</a:t>
            </a: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Tatyana\Pictures\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" y="1340768"/>
            <a:ext cx="39527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tyana\Pictures\The_Romanov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923" y="0"/>
            <a:ext cx="8075240" cy="922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Царская семья на яхте «Штандарт»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70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Семейное счастье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11960" y="1663700"/>
            <a:ext cx="4824536" cy="4645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Живя в очень сложную эпоху, несмотря на все беды, Николай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Александра Фёдоровна смогли ощутить семейное счастье. Они вырастили пятерых прекрасных детей.</a:t>
            </a:r>
          </a:p>
          <a:p>
            <a:pPr marL="0" indent="0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2132856"/>
            <a:ext cx="4067175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2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княжна Ольга Николаевна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(1895-1918)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84783"/>
            <a:ext cx="4896544" cy="5065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Рассудительная,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живым умом,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превосходной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памятью, непосредственная и находчивая; любила русскую классику и произведения Виктора Гюго.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могла бы стать женой румынского принца.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 было 22 года, когда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погибла.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7" y="1484784"/>
            <a:ext cx="3578225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0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княжна Татьяна Николаевна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(1897-1918)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4752528" cy="484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природным умением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держаться она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затмевала старшую сестру. Небольшая разница 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возрасте, всего полтора года,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сближала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их. Старших сестёр звали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«большие».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23213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7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княжна Мария Николаевна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(1899-1918)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4536504" cy="484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красавица, несколько крупная для своего возраста. В семье её звали «добрый толстый Туту» за её добродушную услужливость.</a:t>
            </a:r>
          </a:p>
          <a:p>
            <a:pPr marL="0" indent="0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671" y="1628799"/>
            <a:ext cx="3315562" cy="508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5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 княжна Анастасия Николаевна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(1901-1918)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1432" y="1546543"/>
            <a:ext cx="5112568" cy="51377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Большая шалунья с хитринкой, хохотушка,  отличалась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великолепным французским произношением. «Маленькие» сёстры любили разыгрывать сценки из комедий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Мольера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переодеванием в костюмы. Особенно талантливо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получалось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Анастасии. В роковой 1918 год Марии было19 лет, а Анастасии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-17.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7"/>
            <a:ext cx="3600400" cy="49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08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1268760"/>
            <a:ext cx="2448272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Отма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33" y="4149080"/>
            <a:ext cx="8796404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Дочери обожали мать. Царице  часто нездоровилось. Они договорились дежурить при ней по очереди, чтобы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дарить ей ласку и заботу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Сёстры  придумали себе общее сокращенное имя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так подписывали праздничные открытки, адресованные близким. </a:t>
            </a: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Tatyana\Pictures\CHetyre-docheri-carskoy-semi-i-ikh-mat-Aleksandra.-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3" y="116632"/>
            <a:ext cx="64930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князь, цесаревич Алексей  Николаевич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(1904-1918)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28799"/>
            <a:ext cx="4896544" cy="5102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Всеобщим любимцем был цесаревич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Алексей. </a:t>
            </a:r>
          </a:p>
          <a:p>
            <a:pPr marL="0" indent="0">
              <a:buNone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понятным причинам у него почти не было друзей. Помимо сестёр, много времени он проводил с любимым осликом и </a:t>
            </a: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собачкой-болонкой. </a:t>
            </a:r>
            <a:r>
              <a:rPr lang="ru-RU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Больной ребёнок погиб от пули палача в 15 лет.</a:t>
            </a:r>
          </a:p>
          <a:p>
            <a:pPr marL="0" indent="0">
              <a:buNone/>
            </a:pP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1628800"/>
            <a:ext cx="3704863" cy="493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1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36912"/>
            <a:ext cx="8784976" cy="3960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Сердитова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Ирина,  10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работы: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pPr>
              <a:buFont typeface="Wingdings" pitchFamily="2" charset="2"/>
              <a:buChar char="§"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 «СОШ № 43».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– консультант: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Николаева Т.Н.</a:t>
            </a:r>
          </a:p>
          <a:p>
            <a:pPr>
              <a:buNone/>
            </a:pP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Сыктывкар,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>
              <a:buFont typeface="Wingdings" pitchFamily="2" charset="2"/>
              <a:buChar char="§"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Исследовательский проект на тему: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«Семья последнего русского императора Николая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её традиции».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3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дети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24744"/>
            <a:ext cx="4032448" cy="5606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для своих детей одновременно царём, отцом и товарищем. Дети любили вечерние прогулки с ним. Как-то зимой Алексей бросил снежным комком в проходившего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мимо дворцового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дворника. Николай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потребовал от сына немедленно извиниться. </a:t>
            </a:r>
          </a:p>
        </p:txBody>
      </p:sp>
      <p:pic>
        <p:nvPicPr>
          <p:cNvPr id="9219" name="Picture 3" descr="C:\Users\Tatyana\Pictures\Alexder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83191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дети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2060848"/>
            <a:ext cx="5040560" cy="4670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семейства очень любил физический труд. Сохранилась фотография, где он лично расчищает аллею от снега в Царскосельском парке.</a:t>
            </a:r>
          </a:p>
          <a:p>
            <a:pPr marL="0" indent="0">
              <a:buNone/>
            </a:pPr>
            <a:endParaRPr lang="ru-RU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Tatyana\Picture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35870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и дети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246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Царевич и Великие Княжны спали на жестких походных кроватях без подушек, одевались просто, платья и обувь переходили от старших к младшим . 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Царские дети сильно отличались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избалованных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сверстников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знатных и  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богатых семейств.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семье Николая II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Александры Фёдоровны был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особый дух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особые требования.</a:t>
            </a:r>
          </a:p>
          <a:p>
            <a:pPr marL="0" indent="0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60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462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Впервые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воспитания, которые затем стали традицией рода  Романовых,  были сформулированы учителями для будущего Павла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в конце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века)  и оставались неизменными на протяжении многих лет:</a:t>
            </a:r>
          </a:p>
          <a:p>
            <a:pPr marL="720000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вскормить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к русскому народу;</a:t>
            </a:r>
          </a:p>
          <a:p>
            <a:pPr marL="720000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поселить 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почтение к истинным достоинствам людей;</a:t>
            </a:r>
          </a:p>
          <a:p>
            <a:pPr marL="720000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снисходительно относиться к человеческим слабостям, но строго следовать добродетели;</a:t>
            </a:r>
          </a:p>
          <a:p>
            <a:pPr marL="720000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можно, обогащать разум полезными знаниями и сведениями.</a:t>
            </a: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 </a:t>
            </a:r>
            <a:r>
              <a:rPr lang="ru-RU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892480" cy="56067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Позже, в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веке,  эти принципы были дополнены: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первоочередная роль личного родительского примера. 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религиозность;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искреннее послушание;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разумная строгость;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постоянная занятость детей делом;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патриотизм;</a:t>
            </a: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строгая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lvl="0">
              <a:spcBef>
                <a:spcPts val="0"/>
              </a:spcBef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спартанские условия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00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9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76672"/>
            <a:ext cx="3312368" cy="191501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и царица о воспитании детей</a:t>
            </a:r>
            <a:endParaRPr lang="ru-RU" sz="4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09596"/>
            <a:ext cx="9144000" cy="3548404"/>
          </a:xfrm>
        </p:spPr>
        <p:txBody>
          <a:bodyPr>
            <a:no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«Долг родителей в отношении детей, - писала Государыня Александра Фёдоровна, - подготовить их к жизни, к любым испытаниям, которые ниспошлет им Бог» .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«Чем выше человек, тем скорее он должен помогать всем и никогда в обращении не напоминать своего положения, - говорил Государь, - такими должны быть и мои дети» </a:t>
            </a:r>
          </a:p>
          <a:p>
            <a:pPr marL="72000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 descr="C:\Users\Tatyana\Pictures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" y="34415"/>
            <a:ext cx="4257735" cy="32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51342" cy="1476164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</a:t>
            </a: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Мировой войны: царица и дочери-сёстры милосердия  (1916 г.)</a:t>
            </a:r>
            <a:endParaRPr lang="ru-RU" sz="3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Tatyana\Pictures\Sestry-Romanovy-i-imperatrica-Aleksandra-rabotayut-v-gospitale-v-Pervuyu-Mirovuy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98" y="1740590"/>
            <a:ext cx="356237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5040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 Первой мировой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войны сама Государыня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юные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дочери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работали в госпиталях и посещали раненых. Даже риск для здоровья Великих Княжон не пугал Александру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Федоровну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поскольку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моральное и духовное здоровье Детей Она ставила выше Их физического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8642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51342" cy="1476164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</a:t>
            </a: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Мировой войны: Николай </a:t>
            </a: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цесаревич Алексей на фронте  (1916 г.)</a:t>
            </a:r>
            <a:endParaRPr lang="ru-RU" sz="3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061" y="1628800"/>
            <a:ext cx="33843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же воспитывали и Сына. Чтобы показать мальчику,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наследнику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реальную жизнь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будущих подданных,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страдания войны,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Государь брал с собой Алексея Николаевича на фронт, невзирая на то, что это приносило некоторый ущерб его здоровью и учению.</a:t>
            </a:r>
          </a:p>
        </p:txBody>
      </p:sp>
      <p:pic>
        <p:nvPicPr>
          <p:cNvPr id="14338" name="Picture 2" descr="C:\Users\Tatyana\Pictures\aa.14.09.13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64" y="2241654"/>
            <a:ext cx="5224907" cy="348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869" y="548680"/>
            <a:ext cx="8651342" cy="773427"/>
          </a:xfrm>
        </p:spPr>
        <p:txBody>
          <a:bodyPr>
            <a:noAutofit/>
          </a:bodyPr>
          <a:lstStyle/>
          <a:p>
            <a:pPr algn="l"/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ЭПИЛОГ</a:t>
            </a:r>
            <a:endParaRPr lang="ru-RU" sz="3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811" y="1772816"/>
            <a:ext cx="866509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1917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год, Февральская революция, отречение Николая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трона.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 с царицей категорически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отказались покинуть Россию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просили выделить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землю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Сибири, чтобы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жить там,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обыкновенные крестьяне. </a:t>
            </a:r>
          </a:p>
          <a:p>
            <a:endParaRPr lang="ru-RU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Затем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произошёл большевистский переворот.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ночь с 16 на 17 июля 1918 года семья Николая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зверски убита в Екатеринбурге.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Революционеры-палачи не пожалели даже детей</a:t>
            </a:r>
            <a:r>
              <a:rPr lang="ru-RU" sz="2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</a:t>
            </a:r>
            <a:endParaRPr lang="ru-RU" sz="2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28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132125"/>
            <a:ext cx="421196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тех пор прошло много лет. К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сожалению, 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институт семьи  «трещит по швам». 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материального благополучия стал идолом семейной жизни, образ Женщины-Матери заменён образом подруги-блудницы. 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Мужчины-Отца – образом кормильца-сожителя.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«Воспитывают» детей Интернет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растлевая их души. 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Tatyana\Pictures\24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6" y="3116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Tatyana\Picture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916">
            <a:off x="55885" y="2769788"/>
            <a:ext cx="3186066" cy="212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Tatyana\Pictures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2490">
            <a:off x="2022463" y="1050403"/>
            <a:ext cx="2810808" cy="188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Tatyana\Pictures\d8794a67ae1824f707399985a6ec7b71_XL-768x5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5697">
            <a:off x="181877" y="4585960"/>
            <a:ext cx="2778398" cy="18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Tatyana\Pictures\1364969845_birulevo_15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546">
            <a:off x="2527150" y="2955543"/>
            <a:ext cx="2334312" cy="175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Tatyana\Pictures\i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00361"/>
            <a:ext cx="2076412" cy="14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563888" y="404664"/>
            <a:ext cx="5472608" cy="41690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Вся семья Николая 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трагически погибла в 1918 году. Члены семьи канонизированы. Иконы с их изображением украшают православные храмы. Образ жизни царской семьи был достойным для подражания целого народа.</a:t>
            </a:r>
          </a:p>
          <a:p>
            <a:pPr marL="0" indent="0">
              <a:buNone/>
            </a:pPr>
            <a:r>
              <a:rPr lang="ru-RU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ergey\Pictures\163_carskaja-semja-140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3" y="116632"/>
            <a:ext cx="3132384" cy="43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8336" y="4725144"/>
            <a:ext cx="9144000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Проблема, над которой я работала: могут ли традиции семьи последнего русского императора быть востребованными сегодня  или они пережиток прошлого?</a:t>
            </a:r>
            <a:endParaRPr lang="ru-RU" sz="3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45" y="1484784"/>
            <a:ext cx="4365351" cy="495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278888"/>
            <a:ext cx="44644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 подняла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проблему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,на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которую нет однозначного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ответа. Наше государство многое делает для укрепления института семьи. Однако, основа прочной семьи – духовно-нравственные узы её членов.  Необходима система  духовного воспитания. С моей точки зрения оно не может быть без религиозного. </a:t>
            </a:r>
          </a:p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Выбор за нами!</a:t>
            </a:r>
          </a:p>
          <a:p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 востребованы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современном обществе традиции императорской семьи?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05" y="279309"/>
            <a:ext cx="8651342" cy="773427"/>
          </a:xfrm>
        </p:spPr>
        <p:txBody>
          <a:bodyPr>
            <a:noAutofit/>
          </a:bodyPr>
          <a:lstStyle/>
          <a:p>
            <a:pPr algn="l"/>
            <a:r>
              <a:rPr lang="ru-RU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использованных источников</a:t>
            </a:r>
            <a:endParaRPr lang="ru-RU" sz="35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8686" y="1251046"/>
            <a:ext cx="866509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ru-RU" sz="2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20350"/>
            <a:ext cx="8550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Альфред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Мирек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«Император Николай II и судьба православной России». - М.: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Духовное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просвещение, 2011.- 408с..</a:t>
            </a: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Венценосная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семья. - М.: Ковчег, 2006. - 140 с.: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Кравцова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«Воспитание детей на примере святых царственных мучеников»,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М., 2003</a:t>
            </a:r>
          </a:p>
          <a:p>
            <a:pPr lvl="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Жильяр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Император-Николай II и Его Семья. - Вена: Русь, 1921. </a:t>
            </a:r>
          </a:p>
          <a:p>
            <a:pPr lvl="0"/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7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31224" cy="418058"/>
          </a:xfrm>
        </p:spPr>
        <p:txBody>
          <a:bodyPr>
            <a:noAutofit/>
          </a:bodyPr>
          <a:lstStyle/>
          <a:p>
            <a:pPr lvl="0" algn="l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Цель и задачи проекта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835292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Изучить образ православной семьи Романовых, познакомиться с семейными традициями, определить принципы воспитания детей, проанализировать литературу по данной теме.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27584" y="750714"/>
            <a:ext cx="793122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Предполагаемый результат.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1484784"/>
            <a:ext cx="8856984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Собранные факты  должны стать доказательством того, что супруги Романовы, будучи 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истинно православными людьми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создали великолепную семью. 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Любовь и преданность друг  другу позволили им выдержать страшные испытания и </a:t>
            </a:r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унижения перед палачами принять мученическую смерть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…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715018" y="563256"/>
            <a:ext cx="793122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Актуальность темы.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11560" y="1340768"/>
            <a:ext cx="8424936" cy="496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Свой исследовательский проект я посвящаю 100-летию революции 1917 года в России и  Году Семьи.</a:t>
            </a:r>
          </a:p>
          <a:p>
            <a:pPr marL="0" indent="0">
              <a:buFont typeface="Arial" pitchFamily="34" charset="0"/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Очень надеюсь, что современное российское общество будет  помнить и уважать семейные  традиции  Романовых, что, бесспорно, является нашим духовным наследием. </a:t>
            </a:r>
          </a:p>
          <a:p>
            <a:pPr marL="0" indent="0">
              <a:buFont typeface="Arial" pitchFamily="34" charset="0"/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7" y="1988840"/>
            <a:ext cx="504056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«… умение </a:t>
            </a:r>
            <a:r>
              <a:rPr lang="ru-RU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видеть человека в каждом должно стать главным правилом нашей жизни, если мы хотим жить </a:t>
            </a: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по-настоящему!»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                       </a:t>
            </a:r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Николай 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II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Российский Государь-Император Николай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Sergey\Pictures\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0" y="1916832"/>
            <a:ext cx="348549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81" y="1628800"/>
            <a:ext cx="3228615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ерез несколько дней после скоропостижной кончины Александра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среди общего горя, состоялась  свадьба Николая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принцессой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Дармштадтской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Печальная свадьба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Users\Sergey\Pictures\7cc7e46dc6fd1deffa90d39582e7fcd6_RSZ_69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266" y="1556792"/>
            <a:ext cx="5727656" cy="44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752528" cy="48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Александрович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жена, любимая внучка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английской королевы Виктории,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Александра Федоровна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(настоящие имя и титул: Алекс Виктория Елена Бригитта Луиза Беатриса принцесса Гессен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Дармштадтская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Александра Федоровна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y\Pictures\25974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9477"/>
            <a:ext cx="36900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ая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1234</Words>
  <Application>Microsoft Office PowerPoint</Application>
  <PresentationFormat>Экран (4:3)</PresentationFormat>
  <Paragraphs>99</Paragraphs>
  <Slides>31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«Семья последнего русского императора Николая II и её традиции»</vt:lpstr>
      <vt:lpstr>      Исследовательский проект на тему:     «Семья последнего русского императора Николая II и её традиции».</vt:lpstr>
      <vt:lpstr>Презентация PowerPoint</vt:lpstr>
      <vt:lpstr>Цель и задачи проекта.</vt:lpstr>
      <vt:lpstr>Презентация PowerPoint</vt:lpstr>
      <vt:lpstr>Презентация PowerPoint</vt:lpstr>
      <vt:lpstr>Последний Российский Государь-Император Николай II</vt:lpstr>
      <vt:lpstr>Печальная свадьба</vt:lpstr>
      <vt:lpstr>Николай II и Александра Федоровна</vt:lpstr>
      <vt:lpstr>Царская семья</vt:lpstr>
      <vt:lpstr>Григорий Распутин («Святой Чёрт»)</vt:lpstr>
      <vt:lpstr>Царская семья на яхте «Штандарт»</vt:lpstr>
      <vt:lpstr>Семейное счастье</vt:lpstr>
      <vt:lpstr>Великая княжна Ольга Николаевна (1895-1918)</vt:lpstr>
      <vt:lpstr>Великая княжна Татьяна Николаевна (1897-1918)</vt:lpstr>
      <vt:lpstr>Великая княжна Мария Николаевна (1899-1918)</vt:lpstr>
      <vt:lpstr>Великая княжна Анастасия Николаевна (1901-1918)</vt:lpstr>
      <vt:lpstr>«Отма»</vt:lpstr>
      <vt:lpstr>Великий князь, цесаревич Алексей  Николаевич (1904-1918)</vt:lpstr>
      <vt:lpstr>Родители и дети</vt:lpstr>
      <vt:lpstr>Родители и дети</vt:lpstr>
      <vt:lpstr>Родители и дети</vt:lpstr>
      <vt:lpstr>Историческая справка</vt:lpstr>
      <vt:lpstr>Историческая справка (продолжение)</vt:lpstr>
      <vt:lpstr>Царь и царица о воспитании детей</vt:lpstr>
      <vt:lpstr>В годы I Мировой войны: царица и дочери-сёстры милосердия  (1916 г.)</vt:lpstr>
      <vt:lpstr>В годы I Мировой войны: Николай II и цесаревич Алексей на фронте  (1916 г.)</vt:lpstr>
      <vt:lpstr>ЭПИЛОГ</vt:lpstr>
      <vt:lpstr>Презентация PowerPoint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65</cp:revision>
  <cp:lastPrinted>2017-03-23T09:10:50Z</cp:lastPrinted>
  <dcterms:created xsi:type="dcterms:W3CDTF">2017-03-21T11:33:44Z</dcterms:created>
  <dcterms:modified xsi:type="dcterms:W3CDTF">2017-04-11T16:44:15Z</dcterms:modified>
</cp:coreProperties>
</file>