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86" r:id="rId2"/>
    <p:sldId id="303" r:id="rId3"/>
    <p:sldId id="290" r:id="rId4"/>
    <p:sldId id="307" r:id="rId5"/>
    <p:sldId id="266" r:id="rId6"/>
    <p:sldId id="311" r:id="rId7"/>
    <p:sldId id="258" r:id="rId8"/>
    <p:sldId id="302" r:id="rId9"/>
    <p:sldId id="310" r:id="rId10"/>
    <p:sldId id="294" r:id="rId11"/>
    <p:sldId id="312" r:id="rId12"/>
    <p:sldId id="278" r:id="rId13"/>
    <p:sldId id="288" r:id="rId14"/>
    <p:sldId id="289" r:id="rId15"/>
    <p:sldId id="262" r:id="rId16"/>
    <p:sldId id="292" r:id="rId17"/>
    <p:sldId id="304" r:id="rId18"/>
    <p:sldId id="305" r:id="rId19"/>
    <p:sldId id="306" r:id="rId20"/>
    <p:sldId id="296" r:id="rId21"/>
    <p:sldId id="309" r:id="rId22"/>
    <p:sldId id="30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2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55F7-B67F-4773-B5AC-9A2BEA1D406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CF1CE-1313-4B62-B5CA-F18DC9CB8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7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 конструирование в детском саду.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воспитатель </a:t>
            </a:r>
          </a:p>
          <a:p>
            <a:pPr algn="l"/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Кутенева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Ильинична</a:t>
            </a:r>
          </a:p>
          <a:p>
            <a:endParaRPr lang="ru-RU" b="1" i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85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Использование LEGO в образовательном процессе.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 - конструирование легко интегрируется практически со всеми областями образовательной деятельности и всесторонне развивает детей.  Его можно включать как элемент в структуру НОД  по «Речевому развитию», «Чтению художественной литературы»,  «Развитию элементарных математических представлений»,  и др.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Наглядные модели создаются в ходе разных видов деятельности.   Созданные Лего - постройки дети используют в сюжетно-ролевых играх, в играх- театрализациях. Они создают условия для развития речи, творчества и благоприятно влияют на эмоциональную сферу.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Лего-элементы могут быть использованы в дидактических играх и упражнениях, направленных на развитие речи, мышления, памяти, тактильное восприятие.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Например:«Чудесный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мешочек», «Запомни и повтори»  и др.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Самостоятельная конструктивная игровая деятельность детей дошкольного возраста отличается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требует не только руководства со стороны педагога, но и определенного коррекционно-развивающего воздействия на детей.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3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Социально-коммуникативное 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совместных построек, объединенных одной идеей, одним проектом.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Познавательное развитие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Техническое конструирование – воплощение замысла из деталей ЛЕГО-конструктора.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Речевое развитие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педагогом над развитием фонетического слуха, звуковой и интонационной культуры речи словообразованием, формированием звуковой аналитико-синтетической активности как предпосылки обучения грамоте.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Художественно-эстетическое развитие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Творческое конструирование – создание замысла из деталей ЛЕГО-конструктора.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Физическое развитие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Координация движения, крупной и мелкой моторики обеих рук.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1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Особенности практического использования с учётом возраста детей: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 до 3 лет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конструкторов позволяет заниматься с обучающимися разного возраста и различных образовательных возможностей.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87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малышами 3–4 лет используются Лего-наборы с крупными элементами и простыми соединениями деталей.</a:t>
            </a:r>
            <a:endParaRPr lang="ru-RU" sz="5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82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детьми 4–5 лет конструирование усложняется, используются элементы среднего размера, применяются более сложные варианты соединения деталей. В средней группе используются цветные фото и картинки с изображениями моделей, по которым дети должны выполнить постройку. Созидательная деятельность осуществляется по теме, образцу, замыслу и простейшим условиям.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8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6–7 лет для технического творчества предлагаются разнообразные виды Лего-конструкторов, от крупных с простыми соединениями элементов до самых миниатюрных со сложной техникой исполнения. В работе со старшими дошкольниками можно использовать задания в виде графических схем, усложнённые модели будущих построек, работу по замыслу, условиям, разнообразные тематические задания.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34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настоящее время большую популярность в работе с дошкольниками приобретает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робототехника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Сегодняшним дошкольникам предстоит работать по профессиям, которых еще нет; решать задачи, о которых можно только догадываться; использовать новейшие технологии и изучать новое. Поэтому в настоящее время образовательная робототехника в детском саду приобретает все большую значимость и актуальность. Занятия по робототехнике знакомят детей с законами реального мира, учат применять теоретические знания на практике, развивают наблюдательность, мышление, сообразительность, креативность.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81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робототехнику можно разделить на два модуля. Это готовые мини-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роботыи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роботы собираемые из ЛЕГО.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89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мини-роботов «Умная пчелка». Такой прибор, как робот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относится к классу образовательной робототехники. Электронный, с возможностью программирования, прибор отлично подойдет для использования у детей дошкольного возраста. Дети играют с удовольствием, благодаря привлекательному дизайну и интуитивно понятному управлению.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52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Собираемые роботы из ЛЕГО представлены моделью ЛЕГО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(что в переводе означает «мы делаем»). Данный конструктор позволяет строить модели машин и животных, программировать их действия и поведение.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0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современном мире мы, педагоги, стремимся использовать разнообразные приемы и методы обучения и воспитания, понимая, что сами должны обучаться современным технологиям, ведь наши воспитанники живут в мире компьютеров, Интернета, электроники и автоматики. Они хотят видеть это и в образовательной деятельности, изучать, использовать, понимать. Одним из таких современных методов считается совместная (дошкольники, педагоги и родители) интеграционная деятельность – 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конструирование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56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Таким образом, актуальность Лего-технологии и робототехники значима в свете внедрения ФГОС, так как: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являются великолепным средством для интеллектуального развития дошкольников, обеспечивающих интеграцию образовательных областей предусмотренных программой;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позволяют педагогу сочетать образование, воспитание и развитие дошкольников в режиме игры (учиться и обучаться в игре);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формируют познавательную активность, способствует воспитанию социально-активной личности, формирует навыки общения и сотворчества;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03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Лего конструирование - эффективное воспитательное средство, которое помогает объединить усилия педагогов и семьи в решении вопроса воспитания и развития ребенка. В совместной игре с родителями ребенок становится более усидчивым, работоспособным, целеустремленным, эмоционально отзывчивым.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22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технология 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технология – это совокупность приемов и способов конструирования, направленных на реализацию конкретной образовательной цели через систему тщательно продуманных заданий, из разнообразных конструкторов Лего. Она объединяет в себе элементы игры и экспериментирования. Её  можно использовать в работе с детьми от 3 до 7 лет.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8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Кристиансен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основатель «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умная игра, увлекательна, хитра.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здесь играть, строить, составлять, искать.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5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LEGO – конструирования: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у детей дошкольного возраста способностей к техническому творчеству, предоставить им возможность творческой самореализации посредством овладения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–конструированием.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комплекс максимально благоприятных условий для развития технического творчества и формирования научно-технической профессиональной ориентации у детей дошкольного возраста;</a:t>
            </a:r>
          </a:p>
          <a:p>
            <a:pPr marL="0" indent="0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формировать: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навыки сотрудничества;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умения самостоятельной проектной, исследовательской, изобретательской и рационализаторской деятельности дошкольников;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основы безопасности собственной жизнедеятельности и окружающего мира;</a:t>
            </a:r>
          </a:p>
          <a:p>
            <a:pPr marL="0" indent="0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предпосылки универсальных учебных действий;</a:t>
            </a:r>
          </a:p>
          <a:p>
            <a:pPr marL="0" indent="0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пространственное и конструктивное мышление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умения постановки технической задачи, собирать и изучать нужную информацию, находить конкретное решение задачи и материально осуществлять свой творческий замысел;</a:t>
            </a:r>
          </a:p>
          <a:p>
            <a:pPr marL="0" indent="0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ценностное отношение к собственному труду, труду других людей и его результатам.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6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/>
              <a:t>Принципы 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LEGO </a:t>
            </a:r>
            <a:r>
              <a:rPr lang="ru-RU" sz="1200" b="1" dirty="0" smtClean="0"/>
              <a:t>– конструирования: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 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простого к сложному;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учет возрастных особенностей детей 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учёт индивидуальных возможностей детей в освоении коммуникативных и конструктивных навыков;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активности и созидательности - использование эффективных методов и целенаправленной деятельности, направленных на развитие творческих способностей детей;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комплексности решения задач - решение конструктивных задач в разных видах деятельности: игровой, познавательной, речевой;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результативности и гарантированности - реализация прав ребёнка на получение помощи и поддержки, гарантии положительного результата независимо от возраста и уровня развития детей.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33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Формы  организации обучения дошкольников      конструированию: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Конструирование по образцу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2.Конструирование по модели</a:t>
            </a:r>
          </a:p>
          <a:p>
            <a:pPr marL="0" indent="0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Конструирование по условиям</a:t>
            </a:r>
          </a:p>
          <a:p>
            <a:pPr marL="0" indent="0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4.Конструирование по простейшим чертежам и наглядным схемам</a:t>
            </a:r>
          </a:p>
          <a:p>
            <a:pPr marL="0" indent="0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5.Конструирование по замыслу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6.Конструирование по теме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1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Методы: Объяснительно-иллюстративный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Эвристический 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Проблемный 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Программированный 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 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- поисковый 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проблемного изложения 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F1CE-1313-4B62-B5CA-F18DC9CB8E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3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4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9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2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9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7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5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1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7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6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5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F0FC-8D29-4ECE-9456-89F12D02D114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0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6840760" cy="250921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 конструирование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886200"/>
            <a:ext cx="3500462" cy="111443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воспитатель </a:t>
            </a:r>
          </a:p>
          <a:p>
            <a:pPr algn="l"/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Кутенева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Ильинична</a:t>
            </a:r>
          </a:p>
          <a:p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564357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Тагил 2020г.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c.vseosvita.ua/002skd-d672/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3" y="2985885"/>
            <a:ext cx="3682153" cy="27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60648"/>
            <a:ext cx="6100778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LEGO в образовательном процессе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143932" cy="474055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 - конструирование легко интегрируется практически со всеми областями образовательной деятельности и всесторонне развивает детей.  Его можно включать как элемент в структуру НОД  по «Речевому развитию», «Чтению художественной литературы»,  «Развитию элементарных математических представлений»,  и др.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Наглядные модели создаются в ходе разных видов деятельности.   Созданные Лего - постройки дети используют в сюжетно-ролевых играх, в играх- театрализациях. Они создают условия для развития речи, творчества и благоприятно влияют на эмоциональную сферу.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Лего-элементы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могут быть использованы в дидактических играх и упражнениях, направленных на развитие речи, мышления, памяти, тактильное восприятие. Например:«Чудесный мешочек», «Запомни и повтори»  и др.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Самостоятельная конструктивная игровая деятельность детей дошкольного возраста отличается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требует не только руководства со стороны педагога, но и определенного коррекционно-развивающего воздействия на детей.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toipkro.ru/content/pages/photos/59fc15d5129fe982979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1570"/>
            <a:ext cx="2664296" cy="17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86700" cy="112474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667847"/>
              </p:ext>
            </p:extLst>
          </p:nvPr>
        </p:nvGraphicFramePr>
        <p:xfrm>
          <a:off x="395535" y="980727"/>
          <a:ext cx="8568952" cy="573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5112568"/>
              </a:tblGrid>
              <a:tr h="975596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b="0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Область применения ЛЕГО-конструирования, в соответствии с целевыми ориентирами ФГОС ДО</a:t>
                      </a:r>
                      <a:endParaRPr lang="ru-RU" sz="1800" b="0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7058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Социально-коммуникативное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совместных построек, объединенных одной идеей, одним проектом.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7212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Техническое конструирование – воплощение замысла из деталей ЛЕГО-конструктора.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0986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педагогом над развитием фонетического слуха, звуковой и интонационной культуры речи словообразованием, формированием звуковой аналитико-синтетической активности как предпосылки обучения грамоте.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7212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Творческое конструирование – создание замысла из деталей ЛЕГО-конструктора.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291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Координация движения, крупной и мелкой моторики обеих рук.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6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46001"/>
            <a:ext cx="7772400" cy="92773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конструкторов позволяет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с обучающимися разного возраста и различных образовательных возможностей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3016" y="1356832"/>
            <a:ext cx="2857520" cy="13573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 до 3 лет</a:t>
            </a:r>
          </a:p>
        </p:txBody>
      </p:sp>
      <p:pic>
        <p:nvPicPr>
          <p:cNvPr id="4" name="Picture 4" descr="Lego Soft Starter Set Lego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0" y="1433195"/>
            <a:ext cx="3430411" cy="269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1538" y="4214818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Мягкие кирпичики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5012253"/>
            <a:ext cx="2634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Гигантский набор Дупло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91478" y="189713"/>
            <a:ext cx="6243654" cy="121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 практического использования с учётом возраста детей: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51-mbdou26.eduruza.ru/images/646/3/213237715616558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3" y="1772816"/>
            <a:ext cx="2368093" cy="315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4664"/>
            <a:ext cx="7429552" cy="200083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малышами 3–4 лет используются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-наборы с крупными элементами и простыми соединениями деталей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515442" cy="3384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19845"/>
            <a:ext cx="3379337" cy="3621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95232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детьми 4–5 лет конструирование усложняется, используются элементы среднего размера, применяются более сложные варианты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соединения деталей. В средней группе используются цветные фото и картинки с изображениями моделей, по которым дети должны выполнить постройку. Созидательная деятельность осуществляется по теме, образцу, замыслу и простейшим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условиям.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50" y="3861048"/>
            <a:ext cx="3376950" cy="2723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9"/>
            <a:ext cx="4400875" cy="2232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88032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6–7 лет для технического творчества предлагаются разнообразные виды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-конструкторов, от крупных с простыми соединениями элементов до самых миниатюрных со сложной техникой исполнения. В работе со старшими дошкольниками можно использовать задания в виде графических схем, усложнённые модели будущих построек, работу по замыслу, условиям, разнообразные тематические задания.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4" y="3717172"/>
            <a:ext cx="4032888" cy="2689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172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7772400" cy="3726414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настоящее время большую популярность в работе с дошкольниками приобретает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робототехника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Сегодняшним дошкольникам предстоит работать по профессиям, которых еще нет; решать задачи, о которых можно только догадываться; использовать новейшие технологии и изучать новое. Поэтому в настоящее время образовательная робототехника в детском саду приобретает все большую значимость и актуальность. Занятия по робототехнике знакомят детей с законами реального мира, учат применять теоретические знания на практике, развивают наблюдательность, мышление, сообразительность, креативность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214950"/>
            <a:ext cx="35719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87062"/>
            <a:ext cx="3672408" cy="2754306"/>
          </a:xfrm>
          <a:prstGeom prst="rect">
            <a:avLst/>
          </a:prstGeom>
        </p:spPr>
      </p:pic>
      <p:pic>
        <p:nvPicPr>
          <p:cNvPr id="7170" name="Picture 2" descr="https://static.tildacdn.com/tild3537-6361-4136-b861-346632396430/7BSk4mQjvX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676186"/>
            <a:ext cx="4167351" cy="277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95440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робототехнику можно разделить на два модуля.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618322"/>
            <a:ext cx="4189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готовые мини-роботы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18562" y="5482382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роботы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ЛЕГО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8" y="1292278"/>
            <a:ext cx="3456384" cy="344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62" y="838838"/>
            <a:ext cx="3142469" cy="3123985"/>
          </a:xfrm>
          <a:prstGeom prst="rect">
            <a:avLst/>
          </a:prstGeom>
        </p:spPr>
      </p:pic>
      <p:pic>
        <p:nvPicPr>
          <p:cNvPr id="8194" name="Picture 2" descr="http://kand19school.my1.ru/image/foto2/ik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86608"/>
            <a:ext cx="2586220" cy="19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484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мини-роботов «Умная пчелка». Такой прибор, как робот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относится к классу образовательной робототехники. Электронный, с возможностью программирования, прибор отлично подойдет для использования у детей дошкольного возраста. Дети играют с удовольствием, благодаря привлекательному дизайну и интуитивно понятному управлению.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473862" cy="261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476629" cy="26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Собираемые роботы из ЛЕГО представлены моделью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переводе означает «мы делаем»). Данный конструктор позволяет строить модели машин и животных, программировать их действия и поведение.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" y="332656"/>
            <a:ext cx="9144000" cy="37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923928" y="44624"/>
            <a:ext cx="4968552" cy="626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современном мире мы, педагоги, стремимся использовать разнообразные приемы и методы обучения и воспитания, понимая, что сами должны обучаться современным технологиям, ведь наши воспитанники живут в мире компьютеров, Интернета, электроники и автоматики. Они хотят видеть это и в образовательной деятельности, изучать, использовать, понимать. Одним из таких современных методов считается совместная (дошкольники, педагоги и родители) интеграционная деятельность –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конструирование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531096" cy="2648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1" y="3227961"/>
            <a:ext cx="3593968" cy="26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7464"/>
            <a:ext cx="7772400" cy="4968552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Таким образом, актуальность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-технологии и робототехники значима в свете внедрения ФГОС, так как: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являются великолепным средством для интеллектуального развития дошкольников, обеспечивающих интеграцию образовательных областей предусмотренных программой;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позволяют педагогу сочетать образование, воспитание и развитие дошкольников в режиме игры (учиться и обучаться в игре);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формируют познавательную активность, способствует воспитанию социально-активной личности, формирует навыки общения и сотворчества;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929322" y="4714884"/>
            <a:ext cx="428628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4454372" cy="2376264"/>
          </a:xfrm>
          <a:prstGeom prst="rect">
            <a:avLst/>
          </a:prstGeom>
        </p:spPr>
      </p:pic>
      <p:pic>
        <p:nvPicPr>
          <p:cNvPr id="9218" name="Picture 2" descr="https://cdn1.ozone.ru/multimedia/1021657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91" y="4221088"/>
            <a:ext cx="348981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140967"/>
            <a:ext cx="7886700" cy="30359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Лего конструирование - эффективное воспитательное средство, которое помогает объединить усилия педагогов и семьи в решении вопроса воспитания и развития ребенка. В совместной игре с родителями ребенок становится более усидчивым, работоспособным, целеустремленным, эмоционально отзывчивым.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1266" name="Picture 2" descr="https://static.tildacdn.com/tild3035-6532-4537-b934-323635663130/1NZUXtXqsS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9" y="296990"/>
            <a:ext cx="3980021" cy="26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hrtoday.com.ua/_pu/0/35839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6990"/>
            <a:ext cx="3528392" cy="2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620689"/>
            <a:ext cx="6858000" cy="194421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ds49.roovr.ru/netcat_files/userfiles/Innovac/stem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regions.kidsreview.ru/sites/default/files/styles/oww/public/msk/publications/le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86714" cy="135732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технология 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8001056" cy="194421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технология – это совокупность приемов и способов конструирования, направленных на реализацию конкретной образовательной цели через систему тщательно продуманных заданий, из разнообразных конструкторов Лего. Она объединяет в себе элементы игры и экспериментирования. Её  можно использовать в работе с детьми от 3 до 7 лет. 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6CA336-A9B7-48D8-9B0D-F9D577946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1556680" y="1772816"/>
            <a:ext cx="5810250" cy="2880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568952" cy="26894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Кристиансен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основатель 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умная игра, увлекательна, хитра.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здесь играть, строить, составлять, искать.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953" y="2348880"/>
            <a:ext cx="5837654" cy="365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617" y="188640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LEGO - конструирования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393" y="836712"/>
            <a:ext cx="7632848" cy="158417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у детей дошкольного возраста способностей к техническому творчеству, предоставить им возможность творческой самореализации посредством овладения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-конструированием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133975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37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7"/>
            <a:ext cx="4824536" cy="9085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комплекс максимально благоприятных условий для развития технического творчества и формирования научно-технической профессиональной ориентации у детей дошкольного возраста;</a:t>
            </a:r>
          </a:p>
          <a:p>
            <a:pPr marL="0" indent="0">
              <a:buNone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навыки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сотрудничества;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проектной, исследовательской, изобретательской и рационализаторской деятельности дошкольников;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основы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собственной жизнедеятельности и окружающего мира;</a:t>
            </a:r>
          </a:p>
          <a:p>
            <a:pPr marL="0" indent="0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предпосылки универсальных учебных действий;</a:t>
            </a:r>
          </a:p>
          <a:p>
            <a:pPr marL="0" indent="0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пространственное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конструктивное мышление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 технической задачи, собирать и изучать нужную информацию, находить конкретное решение задачи и материально осуществлять свой творческий замысел;</a:t>
            </a:r>
          </a:p>
          <a:p>
            <a:pPr marL="0" indent="0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ценностное отношение к собственному труду, труду других людей и его результатам.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27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315415"/>
            <a:ext cx="7772400" cy="143763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Принципы </a:t>
            </a:r>
            <a:r>
              <a:rPr lang="ru-RU" sz="2800" b="1" dirty="0" smtClean="0"/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LEGO </a:t>
            </a:r>
            <a:r>
              <a:rPr lang="ru-RU" sz="2800" b="1" dirty="0" smtClean="0"/>
              <a:t>- конструирования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3253" y="476672"/>
            <a:ext cx="7920880" cy="42060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простого к сложному;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учет возрастных особенностей детей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учёт индивидуальных возможностей детей в освоении коммуникативных и конструктивных навыков;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активности и созидательности - использование эффективных методов и целенаправленной деятельности, направленных на развитие творческих способностей детей;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комплексности решения задач - решение конструктивных задач в разных видах деятельности: игровой, познавательной, речевой;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результативности и гарантированности - реализация прав ребёнка на получение помощи и поддержки, гарантии положительного результата независимо от возраста и уровня развития детей.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532" y="4655758"/>
            <a:ext cx="2709678" cy="1941593"/>
          </a:xfrm>
          <a:prstGeom prst="rect">
            <a:avLst/>
          </a:prstGeom>
        </p:spPr>
      </p:pic>
      <p:pic>
        <p:nvPicPr>
          <p:cNvPr id="3074" name="Picture 2" descr="https://sol-1.mo.prosadiki.ru/media/2018/10/11/1221931268/p1090037.JPG.180x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655759"/>
            <a:ext cx="2936859" cy="19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072494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Формы  организации обучения дошкольников      конструированию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3511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Конструирование по образцу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2.Конструирование по модели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Конструирование по условиям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4.Конструирование по простейшим чертежам и наглядным схемам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5.Конструирование по замыслу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6.Конструирование по теме 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1-tub-ru.yandex.net/i?id=3494f06d6bfe85e6d17329e21f1c0064-107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83443"/>
            <a:ext cx="3085900" cy="20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mds.yandex.net/get-pdb/1101614/94787faf-3eb6-4e55-87b1-515e6bb45e76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83443"/>
            <a:ext cx="3552329" cy="20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886700" cy="171551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Методы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473" y="359631"/>
            <a:ext cx="5764287" cy="6021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Объяснительно-иллюстративный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Эвристический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Программированный 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 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- поисковый 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проблемного изложения 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 </a:t>
            </a:r>
          </a:p>
          <a:p>
            <a:endParaRPr lang="ru-RU" dirty="0"/>
          </a:p>
        </p:txBody>
      </p:sp>
      <p:pic>
        <p:nvPicPr>
          <p:cNvPr id="5" name="Picture 2" descr="https://avatars.mds.yandex.net/get-pdb/879261/9c1c9de3-0326-4677-980f-b44e55db0fd3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60" y="1560593"/>
            <a:ext cx="3312368" cy="49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1316</Words>
  <Application>Microsoft Office PowerPoint</Application>
  <PresentationFormat>Экран (4:3)</PresentationFormat>
  <Paragraphs>168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LEGO конструирование в детском саду</vt:lpstr>
      <vt:lpstr>Презентация PowerPoint</vt:lpstr>
      <vt:lpstr>LEGO – технология 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vt:lpstr>
      <vt:lpstr>Оле Кирк Кристиансен- основатель «LEGO»  «LEGO» - умная игра, увлекательна, хитра. Интересно здесь играть, строить, составлять, искать.  </vt:lpstr>
      <vt:lpstr>Цель LEGO - конструирования</vt:lpstr>
      <vt:lpstr>Задачи : </vt:lpstr>
      <vt:lpstr>    Принципы   LEGO - конструирования  </vt:lpstr>
      <vt:lpstr>  Формы  организации обучения дошкольников      конструированию </vt:lpstr>
      <vt:lpstr>                       Методы </vt:lpstr>
      <vt:lpstr>Использование LEGO в образовательном процессе</vt:lpstr>
      <vt:lpstr>Интеграция образовательных областей</vt:lpstr>
      <vt:lpstr>Разнообразие LEGO конструкторов позволяет заниматься с обучающимися разного возраста и различных образовательных возможностей.</vt:lpstr>
      <vt:lpstr>Презентация PowerPoint</vt:lpstr>
      <vt:lpstr>С детьми 4–5 лет конструирование усложняется, используются элементы среднего размера, применяются более сложные варианты соединения деталей. В средней группе используются цветные фото и картинки с изображениями моделей, по которым дети должны выполнить постройку. Созидательная деятельность осуществляется по теме, образцу, замыслу и простейшим условиям. </vt:lpstr>
      <vt:lpstr>В 6–7 лет для технического творчества предлагаются разнообразные виды Лего-конструкторов, от крупных с простыми соединениями элементов до самых миниатюрных со сложной техникой исполнения. В работе со старшими дошкольниками можно использовать задания в виде графических схем, усложнённые модели будущих построек, работу по замыслу, условиям, разнообразные тематические задания.</vt:lpstr>
      <vt:lpstr>       В настоящее время большую популярность в работе с дошкольниками приобретает робототехника. Сегодняшним дошкольникам предстоит работать по профессиям, которых еще нет; решать задачи, о которых можно только догадываться; использовать новейшие технологии и изучать новое. Поэтому в настоящее время образовательная робототехника в детском саду приобретает все большую значимость и актуальность. Занятия по робототехнике знакомят детей с законами реального мира, учат применять теоретические знания на практике, развивают наблюдательность, мышление, сообразительность, креативность. </vt:lpstr>
      <vt:lpstr>Презентация PowerPoint</vt:lpstr>
      <vt:lpstr>Презентация PowerPoint</vt:lpstr>
      <vt:lpstr>Презентация PowerPoint</vt:lpstr>
      <vt:lpstr>Таким образом, актуальность Лего-технологии и робототехники значима в свете внедрения ФГОС, так как: - являются великолепным средством для интеллектуального развития дошкольников, обеспечивающих интеграцию образовательных областей предусмотренных программой; - позволяют педагогу сочетать образование, воспитание и развитие дошкольников в режиме игры (учиться и обучаться в игре); - формируют познавательную активность, способствует воспитанию социально-активной личности, формирует навыки общения и сотворчества; - 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конструирования и робототехники</dc:title>
  <dc:creator>User</dc:creator>
  <cp:lastModifiedBy>Admin1</cp:lastModifiedBy>
  <cp:revision>87</cp:revision>
  <dcterms:created xsi:type="dcterms:W3CDTF">2015-02-15T14:40:51Z</dcterms:created>
  <dcterms:modified xsi:type="dcterms:W3CDTF">2020-05-08T11:29:36Z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757640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