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87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3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3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3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3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0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8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FA2A-3705-45C3-BC84-F86B6AB8B9A6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CC82-B769-4F78-8409-3C7E51A4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7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1%85%D0%B0%D0%BD%D0%B8%D0%BA%D0%B0" TargetMode="External"/><Relationship Id="rId2" Type="http://schemas.openxmlformats.org/officeDocument/2006/relationships/hyperlink" Target="https://ru.wikipedia.org/wiki/%D0%9C%D0%B0%D1%82%D0%B5%D0%BC%D0%B0%D1%82%D0%B8%D0%BA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ru.wikipedia.org/wiki/%D0%90%D0%9D_%D0%A1%D0%A1%D0%A1%D0%A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Вклад  Советских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ученых в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дело Великой Победы над фашизмом.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 descr="https://onf.ru/sites/default/files/field/image/201806/7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76864" cy="43204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6021288"/>
            <a:ext cx="46805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a typeface="Calibri"/>
                <a:cs typeface="Aharoni" pitchFamily="2" charset="-79"/>
              </a:rPr>
              <a:t> Урок коллективный проект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a typeface="Calibri"/>
                <a:cs typeface="Aharoni" pitchFamily="2" charset="-79"/>
              </a:rPr>
              <a:t>Разработали </a:t>
            </a:r>
            <a:r>
              <a:rPr lang="ru-RU" sz="1200" b="1" dirty="0">
                <a:ea typeface="Calibri"/>
                <a:cs typeface="Aharoni" pitchFamily="2" charset="-79"/>
              </a:rPr>
              <a:t>учитель физики  </a:t>
            </a:r>
            <a:r>
              <a:rPr lang="ru-RU" sz="1200" b="1" dirty="0" err="1">
                <a:ea typeface="Calibri"/>
                <a:cs typeface="Aharoni" pitchFamily="2" charset="-79"/>
              </a:rPr>
              <a:t>Саидова</a:t>
            </a:r>
            <a:r>
              <a:rPr lang="ru-RU" sz="1200" b="1" dirty="0">
                <a:ea typeface="Calibri"/>
                <a:cs typeface="Aharoni" pitchFamily="2" charset="-79"/>
              </a:rPr>
              <a:t> Т.В., </a:t>
            </a:r>
            <a:r>
              <a:rPr lang="ru-RU" sz="1200" b="1" dirty="0" smtClean="0">
                <a:ea typeface="Calibri"/>
                <a:cs typeface="Aharoni" pitchFamily="2" charset="-79"/>
              </a:rPr>
              <a:t>учащиеся 7Акласса </a:t>
            </a:r>
            <a:endParaRPr lang="ru-RU" sz="1200" b="1" dirty="0">
              <a:ea typeface="Calibri"/>
              <a:cs typeface="Aharoni" pitchFamily="2" charset="-79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a typeface="Calibri"/>
                <a:cs typeface="Aharoni" pitchFamily="2" charset="-79"/>
              </a:rPr>
              <a:t>МБОУ  СОШ №15 г. Пушкино</a:t>
            </a:r>
          </a:p>
        </p:txBody>
      </p:sp>
    </p:spTree>
    <p:extLst>
      <p:ext uri="{BB962C8B-B14F-4D97-AF65-F5344CB8AC3E}">
        <p14:creationId xmlns:p14="http://schemas.microsoft.com/office/powerpoint/2010/main" val="288913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9288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Военная авиация                                                                                                       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Флаттер- внезапное разрушение самолета из-за появления интенсивных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вибраций. 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Группа Мстислава Всеволодовича Келдыша, изучив это явление, разработала надежные меры по предупреждению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флаттера.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413338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222222"/>
                </a:solidFill>
                <a:latin typeface="Arial"/>
              </a:rPr>
              <a:t>М.В.Келдыш</a:t>
            </a:r>
            <a:r>
              <a:rPr lang="ru-RU" b="1" dirty="0" smtClean="0">
                <a:solidFill>
                  <a:srgbClr val="222222"/>
                </a:solidFill>
                <a:latin typeface="Arial"/>
              </a:rPr>
              <a:t> учёный 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в области прикладной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2" tooltip="Математика"/>
              </a:rPr>
              <a:t>математики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 и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3" tooltip="Механика"/>
              </a:rPr>
              <a:t>механики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, крупный организатор советской науки, один из </a:t>
            </a:r>
            <a:r>
              <a:rPr lang="ru-RU" b="1" i="1" dirty="0">
                <a:solidFill>
                  <a:srgbClr val="222222"/>
                </a:solidFill>
                <a:latin typeface="Arial"/>
              </a:rPr>
              <a:t>идеологов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советской космической программы. Президент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4" tooltip="АН СССР"/>
              </a:rPr>
              <a:t>Академии наук СССР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 (1961—1975).</a:t>
            </a:r>
            <a:endParaRPr lang="ru-RU" b="1" dirty="0"/>
          </a:p>
        </p:txBody>
      </p:sp>
      <p:pic>
        <p:nvPicPr>
          <p:cNvPr id="1026" name="Picture 2" descr="https://w-dog.ru/wallpapers/0/10/3958283082950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9" y="1988839"/>
            <a:ext cx="8086315" cy="43204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0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Военная </a:t>
            </a:r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авиация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Быстроходный, </a:t>
            </a:r>
            <a:r>
              <a:rPr lang="ru-RU" sz="2000" b="1" dirty="0">
                <a:latin typeface="Arial" pitchFamily="34" charset="0"/>
                <a:ea typeface="Calibri"/>
                <a:cs typeface="Arial" pitchFamily="34" charset="0"/>
              </a:rPr>
              <a:t>маневренный, хорошо вооруженный  истребитель высокого класса Ла-5 ( конструктор С.А. Лавочкин).</a:t>
            </a:r>
          </a:p>
        </p:txBody>
      </p:sp>
      <p:pic>
        <p:nvPicPr>
          <p:cNvPr id="3074" name="Picture 2" descr="https://avatars.mds.yandex.net/get-pdb/872807/03b05e53-8175-441d-b084-37734d265ca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5643"/>
            <a:ext cx="8280920" cy="487970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9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</a:t>
            </a:r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Военная авиация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Як-3- </a:t>
            </a:r>
            <a:r>
              <a:rPr lang="ru-RU" sz="2000" b="1" dirty="0">
                <a:latin typeface="Arial" pitchFamily="34" charset="0"/>
                <a:ea typeface="Calibri"/>
                <a:cs typeface="Arial" pitchFamily="34" charset="0"/>
              </a:rPr>
              <a:t>самый легкий и маневренный истребитель Второй мировой войны ( 1943 год, конструктор А.С. Яковлев)  </a:t>
            </a:r>
          </a:p>
        </p:txBody>
      </p:sp>
      <p:pic>
        <p:nvPicPr>
          <p:cNvPr id="4098" name="Picture 2" descr="https://wikiwiki.jp/warthunder/?plugin=ref&amp;page=Yak-3%28VK-107%29&amp;src=shot+2018.03.13+-+12.05.57.53.jpg&amp;rev=e7d2986367d12d82e9d0b8520ba337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2453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04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Военная авиация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Модифицированный 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штурмовик Ил-2 ( 1942 год, конструктор С. В. Ильюшин) с форсированным двигателем и крупнокалиберным пулеметом.</a:t>
            </a:r>
            <a:endParaRPr lang="ru-RU" sz="1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5122" name="Picture 2" descr="https://forum.il2sturmovik.ru/uploads/monthly_05_2017/post-12-0-03680200-149450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2453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1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  </a:t>
            </a:r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Военная авиация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Пикирующий бомбардировщик Ту-2 ( конструктор А.Н. Туполев).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6146" name="Picture 2" descr="https://i.pinimg.com/originals/54/bb/59/54bb59899061b6ea70f2e8341e6ff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61206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Мы 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от меча шагнули до ракеты, чтобы спасти планету от огня! Гвардейской миномет БМ-13, широко известный под названием «Катюша». Физические характеристики: Снаряд этого орудия представлял собой пороховой реактивный двигатель, масса снаряда составляла 42, 5 кг, длина его 1,5 м, дальность полета около 8 км. Полк таких реактивных установок за 8-10 секунд обрушивал на врага 384 снаряда, уничтожая живую силу и технику на площади свыше 100 гектаров.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170" name="Picture 2" descr="http://i.imgur.com/9YqHRX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136904" cy="41764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Рожденный 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 госпитальной палате</a:t>
            </a: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.                                                           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Автомат создан «солдатом для солдат» , как говорят военные, в 1947 году. Принят АК-47 на вооружение Советской Армии в 1949 году , а старшему сержанту Калашникову присуждена была Сталинская премия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194" name="Picture 2" descr="http://itd3.mycdn.me/image?id=862522226416&amp;t=20&amp;plc=WEB&amp;tkn=*bIYZygUiBnOuC6J8XZxMp_lGU9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8208912" cy="48425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5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p.nashaucheba.ru/pars_docs/refs/41/4090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85901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6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205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Радиотехнические средства и установки Немалый вклад в развитие радиотехнических средств и установок , предназначенных для военных целей, внес в годы Великой Отечественной войны академик А.Ф. Иоффе. Им был разработан </a:t>
            </a:r>
            <a:r>
              <a:rPr lang="ru-RU" sz="2000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термоэлектрогенератор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, служивший источником питания для радиоприемников и передатчиков. Подобный </a:t>
            </a:r>
            <a:r>
              <a:rPr lang="ru-RU" sz="2000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термогенератор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был прост по конструкторскому оформлению, удобен в эксплуатации, а главное – готовым к действию в любое время.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050" name="Picture 2" descr="https://arhivurokov.ru/multiurok/html/2017/02/14/s_58a2efa509c18/img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776864" cy="38164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2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76864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Первая отечественная радиолокационная установка была создана в лаборатории академика Ю.Б. </a:t>
            </a:r>
            <a:r>
              <a:rPr lang="ru-RU" sz="2000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Кобзарева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, которая позволяла обнаруживать и пеленговать вражеские самолеты на расстояниях от 100 до 145 км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074" name="Picture 2" descr="https://ds02.infourok.ru/uploads/ex/0418/0006ce5f-d368e70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19" cy="497670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7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Вклад  Советских 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ученых  в  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дело Великой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Победы  над фашизмом.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 урока:</a:t>
            </a:r>
          </a:p>
          <a:p>
            <a:pPr marL="0" indent="0">
              <a:buNone/>
            </a:pPr>
            <a:r>
              <a:rPr lang="ru-RU" sz="2000" b="1" dirty="0" smtClean="0"/>
              <a:t>вспомнить</a:t>
            </a:r>
            <a:r>
              <a:rPr lang="ru-RU" sz="2000" b="1" dirty="0"/>
              <a:t>, </a:t>
            </a:r>
            <a:r>
              <a:rPr lang="ru-RU" sz="2000" b="1" dirty="0" smtClean="0"/>
              <a:t>перечислить</a:t>
            </a:r>
          </a:p>
          <a:p>
            <a:pPr marL="0" indent="0">
              <a:buNone/>
            </a:pPr>
            <a:r>
              <a:rPr lang="ru-RU" sz="2000" b="1" dirty="0"/>
              <a:t>открытия, изобретения, </a:t>
            </a:r>
            <a:r>
              <a:rPr lang="ru-RU" sz="2000" b="1" dirty="0" smtClean="0"/>
              <a:t>конструкторские </a:t>
            </a:r>
            <a:r>
              <a:rPr lang="ru-RU" sz="2000" b="1" dirty="0"/>
              <a:t>находки, </a:t>
            </a:r>
            <a:r>
              <a:rPr lang="ru-RU" sz="2000" b="1" dirty="0" smtClean="0"/>
              <a:t>ставшие</a:t>
            </a:r>
          </a:p>
          <a:p>
            <a:pPr marL="0" indent="0">
              <a:buNone/>
            </a:pPr>
            <a:r>
              <a:rPr lang="ru-RU" sz="2000" b="1" dirty="0" smtClean="0"/>
              <a:t>решающими </a:t>
            </a:r>
            <a:r>
              <a:rPr lang="ru-RU" sz="2000" b="1" dirty="0"/>
              <a:t>факторами в </a:t>
            </a:r>
            <a:r>
              <a:rPr lang="ru-RU" sz="2000" b="1" dirty="0" smtClean="0"/>
              <a:t>деле</a:t>
            </a:r>
          </a:p>
          <a:p>
            <a:pPr marL="0" indent="0">
              <a:buNone/>
            </a:pPr>
            <a:r>
              <a:rPr lang="ru-RU" sz="2000" b="1" dirty="0" smtClean="0"/>
              <a:t>Победы над фашистской Германией </a:t>
            </a:r>
            <a:r>
              <a:rPr lang="ru-RU" sz="2000" b="1" dirty="0"/>
              <a:t>и принесшие славу </a:t>
            </a:r>
            <a:r>
              <a:rPr lang="ru-RU" sz="2000" b="1" dirty="0" smtClean="0"/>
              <a:t>и</a:t>
            </a:r>
          </a:p>
          <a:p>
            <a:pPr marL="0" indent="0">
              <a:buNone/>
            </a:pPr>
            <a:r>
              <a:rPr lang="ru-RU" sz="2000" b="1" dirty="0" smtClean="0"/>
              <a:t>приоритет </a:t>
            </a:r>
            <a:r>
              <a:rPr lang="ru-RU" sz="2000" b="1" dirty="0"/>
              <a:t>советской </a:t>
            </a:r>
            <a:r>
              <a:rPr lang="ru-RU" sz="2000" b="1" dirty="0" smtClean="0"/>
              <a:t>науке.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sz="2000" b="1" dirty="0"/>
              <a:t>1). Выяснить, какие </a:t>
            </a:r>
            <a:r>
              <a:rPr lang="ru-RU" sz="2000" b="1" dirty="0" smtClean="0"/>
              <a:t>советские</a:t>
            </a:r>
          </a:p>
          <a:p>
            <a:pPr marL="0" indent="0">
              <a:buNone/>
            </a:pPr>
            <a:r>
              <a:rPr lang="ru-RU" sz="2000" b="1" dirty="0" smtClean="0"/>
              <a:t>ученые </a:t>
            </a:r>
            <a:r>
              <a:rPr lang="ru-RU" sz="2000" b="1" dirty="0"/>
              <a:t>принимали участие </a:t>
            </a:r>
            <a:r>
              <a:rPr lang="ru-RU" sz="2000" b="1" dirty="0" smtClean="0"/>
              <a:t>в</a:t>
            </a:r>
          </a:p>
          <a:p>
            <a:pPr marL="0" indent="0">
              <a:buNone/>
            </a:pPr>
            <a:r>
              <a:rPr lang="ru-RU" sz="2000" b="1" dirty="0"/>
              <a:t>р</a:t>
            </a:r>
            <a:r>
              <a:rPr lang="ru-RU" sz="2000" b="1" dirty="0" smtClean="0"/>
              <a:t>азработке </a:t>
            </a:r>
            <a:r>
              <a:rPr lang="ru-RU" sz="2000" b="1" dirty="0"/>
              <a:t>изобретений, принёсшие </a:t>
            </a:r>
            <a:r>
              <a:rPr lang="ru-RU" sz="2000" b="1" dirty="0" smtClean="0"/>
              <a:t>победу.</a:t>
            </a:r>
          </a:p>
          <a:p>
            <a:pPr marL="0" indent="0">
              <a:buNone/>
            </a:pPr>
            <a:r>
              <a:rPr lang="ru-RU" sz="2000" b="1" dirty="0"/>
              <a:t>2). Выяснить, какие </a:t>
            </a:r>
            <a:r>
              <a:rPr lang="ru-RU" sz="2000" b="1" dirty="0" smtClean="0"/>
              <a:t>задачи</a:t>
            </a:r>
          </a:p>
          <a:p>
            <a:pPr marL="0" indent="0">
              <a:buNone/>
            </a:pPr>
            <a:r>
              <a:rPr lang="ru-RU" sz="2000" b="1" dirty="0" smtClean="0"/>
              <a:t>приходилось решать ученым в годы войны.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6240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76864" cy="11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Труды академика Л.Ф. Верещагина позволили создать первую в мире установку по упрочению стволов минометов и других артиллерийских систем, в которых был использован принцип действия сверхвысоких давлений на кристаллическую структуру металла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AutoShape 2" descr="http://900igr.net/up/datai/194975/0009-013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author.today/content/2017/12/09/f9a2e966a7a4c4f9bac4ea21a5a7741bf.jpg?width=750&amp;height=500&amp;mode=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75252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0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7632848" cy="140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П.Л. </a:t>
            </a:r>
            <a:r>
              <a:rPr lang="ru-RU" sz="2000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Капица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сконструировали самую мощную в мире </a:t>
            </a:r>
            <a:r>
              <a:rPr lang="ru-RU" sz="2000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ожижительную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установку. Она давала 2000 кг жидкого кислорода в час и резко отличалась от имеющихся аналогов тем, что сжижение происходило при давлении всего в 6 атмосфер (ранее требовались давления порядка 200 атмосфер </a:t>
            </a: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) в 1978г. Он удостоен Нобелевской премии.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5122" name="Picture 2" descr="http://itd0.mycdn.me/image?id=871457314062&amp;t=20&amp;plc=WEB&amp;tkn=*oAwV4d9K9fjEY8L19JeJIW_M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632848" cy="439248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esentacii.ru/documents_4/ef86c2e12fe87f303a1da843e9faff0f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2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184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Коллективы Государственного оптического института под </a:t>
            </a:r>
            <a:r>
              <a:rPr lang="ru-RU" b="1" dirty="0" smtClean="0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руководством </a:t>
            </a:r>
            <a:r>
              <a:rPr lang="ru-RU" b="1" dirty="0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Сергея Ивановича Вавилова и Института точной механики и оптики провели ряд исследований, которые способствовали обеспечению 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нашей</a:t>
            </a:r>
            <a:r>
              <a:rPr lang="ru-RU" b="1" dirty="0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 армии, авиации и флота </a:t>
            </a:r>
            <a:r>
              <a:rPr lang="ru-RU" b="1" dirty="0" smtClean="0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первоклассными </a:t>
            </a:r>
            <a:r>
              <a:rPr lang="ru-RU" b="1" dirty="0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оптическими приборами – дальномерами , стереотрубами, биноклями , перископами, прицелами. Основная заслуга в разработке этого метода принадлежит известному оптику академику Г.С. </a:t>
            </a:r>
            <a:r>
              <a:rPr lang="ru-RU" b="1" dirty="0" err="1">
                <a:solidFill>
                  <a:srgbClr val="333333"/>
                </a:solidFill>
                <a:latin typeface="inherit"/>
                <a:ea typeface="Times New Roman"/>
                <a:cs typeface="Arial"/>
              </a:rPr>
              <a:t>Ландсбергу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7170" name="Picture 2" descr="http://itd0.mycdn.me/image?id=853275211534&amp;t=20&amp;plc=WEB&amp;tkn=*mGSqv1TrfHjFAecavkGqNCEqN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76864" cy="41044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2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63284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Дорога Жизни Группа ученых, возглавляемая членом-корреспондентом АН СССР П.П. </a:t>
            </a:r>
            <a:r>
              <a:rPr lang="ru-RU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Кобеко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, изучила механические свойства ледового покрова (его прочность, хрупкость, грузоподъемность, условия пролома) и на основе этого разработала правила движения автоколонн по льду.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196" name="Picture 4" descr="https://pomnisvoih.ru/wp-content/uploads/2018/11/C88Zhg9WAAAny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50723" cy="41764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3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140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Вывод: « Советская наука с честью выдержала суровые испытания войны…Дальновидное объединение теоретических высот с конкретными техническими заданиями, неуклонно проводившееся в советских физических институтах, в полной мере оправдало себя в пережитые грозные годы » Академик Вавилов С.И.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218" name="Picture 2" descr="http://www.finnovosti.ru/uploads/4/2016-05-17_11-27-0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809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6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День Победы «приближали как могли» все, но огромный вклад, до сих пор не оцененный по достоинству, внесли ученые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страны.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m0-tub-ru.yandex.net/i?id=bdcdb55123863f0437543290a98268c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547260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3299"/>
            <a:ext cx="804664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Актуальность данного исследования состоит в том, что реальных участников событий Великой Отечественной войны почти не осталось в жизни, наши ровесники знают о войне лишь из книг и кинофильмов. Но память человеческая несовершенна, многие события забываются. Мы должны знать реальных людей, которые приближали победу и подарили нам будущее</a:t>
            </a:r>
            <a:endParaRPr lang="ru-RU" sz="16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050" name="Picture 2" descr="https://anapatoday.com/f/2015/04/06/1504060004i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74632" cy="468052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3746"/>
            <a:ext cx="8046640" cy="979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Сергей Иванович Вавилов «…научная громада- от академика до лаборанта и механика-направила без 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промедления </a:t>
            </a:r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все свои усилия, знания и умения на прямую или косвенную помощь фронту»</a:t>
            </a:r>
            <a:endParaRPr lang="ru-RU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079" name="Picture 7" descr="https://im0-tub-ru.yandex.net/i?id=82552c9c02b83d0e91195d05a1f8ad8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8" y="1632762"/>
            <a:ext cx="8415808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7920880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Размагничивание кораблей  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24 июня 1941 года в устье Финского залива на минах магнитного действия подорвались эсминец «Гневный» и крейсер «Максим Горький»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6" name="Picture 2" descr="https://im0-tub-ru.yandex.net/i?id=1591315119e244325c000088768eee7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0" y="1916832"/>
            <a:ext cx="4104456" cy="1800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c/cc/MaksimGor%27kiy1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35" y="1901701"/>
            <a:ext cx="3744417" cy="363066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uckclub.ru/images/luckclub/2018/04/1462044316_georgievs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6" y="4077072"/>
            <a:ext cx="4140460" cy="210888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9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Размагничивание </a:t>
            </a:r>
            <a:r>
              <a:rPr lang="ru-RU" sz="2800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кораблей </a:t>
            </a:r>
            <a:endParaRPr lang="ru-RU" sz="2800" b="1" dirty="0" smtClean="0">
              <a:solidFill>
                <a:srgbClr val="333333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                                                                       « 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Здесь в 1941 в сражающемся Севастополе группой ученых под руководством Александрова и Курчатова были проведены первые в стране опыты размагничивания кораблей Черноморского флота»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6" name="Picture 2" descr="https://im0-tub-ru.yandex.net/i?id=289d54e3f1a8252375c7edac2ea10c4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848872" cy="44644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0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53133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8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Партизанская мастика В первые месяцы войны А.Т. </a:t>
            </a:r>
            <a:r>
              <a:rPr lang="ru-RU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Качугин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придумал « партизанскую мастику» - тол. Обезвредить его было невозможно. Внешне он напоминал кусок мыла А.Т . </a:t>
            </a:r>
            <a:r>
              <a:rPr lang="ru-RU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Качугин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предложил методы изготовления дешевых ( </a:t>
            </a:r>
            <a:r>
              <a:rPr lang="ru-RU" b="1" dirty="0" err="1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бесцериевые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/>
                <a:cs typeface="Arial" pitchFamily="34" charset="0"/>
              </a:rPr>
              <a:t> кремни) зажигалок, что решало проблему дефицита спичек, разработал одну из модификаций «зажигательных бутылок», которая использовалась против немецких танков зимой 1941 года при обороне Москвы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8" name="Picture 4" descr="http://master-gun.com/wp-content/uploads/2011/04/Bot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064896" cy="446449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00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865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Вклад  Советских ученых в дело Великой Победы над фашизмом.</vt:lpstr>
      <vt:lpstr>Вклад  Советских  ученых  в   дело Великой Победы  над фашизмом.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2019-04-13T16:54:11Z</dcterms:created>
  <dcterms:modified xsi:type="dcterms:W3CDTF">2020-03-02T17:35:26Z</dcterms:modified>
</cp:coreProperties>
</file>