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8" r:id="rId3"/>
    <p:sldId id="258" r:id="rId4"/>
    <p:sldId id="259" r:id="rId5"/>
    <p:sldId id="262" r:id="rId6"/>
    <p:sldId id="260" r:id="rId7"/>
    <p:sldId id="263" r:id="rId8"/>
    <p:sldId id="267" r:id="rId9"/>
    <p:sldId id="269" r:id="rId10"/>
    <p:sldId id="273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240" y="214290"/>
            <a:ext cx="7543800" cy="2071702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занятие «Технология изготовления  коллажей» по теме: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4400" dirty="0" smtClean="0"/>
              <a:t>«Рыбки разные бывают»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2500306"/>
            <a:ext cx="6172200" cy="1560985"/>
          </a:xfrm>
        </p:spPr>
        <p:txBody>
          <a:bodyPr>
            <a:noAutofit/>
          </a:bodyPr>
          <a:lstStyle/>
          <a:p>
            <a:r>
              <a:rPr lang="ru-RU" sz="1800" dirty="0" smtClean="0"/>
              <a:t>Мастерская «Чудеса своими руками»</a:t>
            </a:r>
          </a:p>
          <a:p>
            <a:r>
              <a:rPr lang="ru-RU" sz="1800" dirty="0" smtClean="0"/>
              <a:t>Педагог ДОД – </a:t>
            </a:r>
            <a:r>
              <a:rPr lang="ru-RU" sz="1800" dirty="0" err="1" smtClean="0"/>
              <a:t>Делий</a:t>
            </a:r>
            <a:r>
              <a:rPr lang="ru-RU" sz="1800" dirty="0" smtClean="0"/>
              <a:t> Ирина Николаевна</a:t>
            </a:r>
          </a:p>
          <a:p>
            <a:r>
              <a:rPr lang="ru-RU" sz="1800" dirty="0" smtClean="0"/>
              <a:t>МАУ ДО Дом детского творчества </a:t>
            </a:r>
            <a:r>
              <a:rPr lang="ru-RU" sz="1800" dirty="0" err="1" smtClean="0"/>
              <a:t>им.А.Бредова</a:t>
            </a:r>
            <a:r>
              <a:rPr lang="ru-RU" sz="1800" dirty="0" smtClean="0"/>
              <a:t>, города Мурманска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4429132"/>
            <a:ext cx="4104456" cy="2181679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25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149080"/>
            <a:ext cx="7543800" cy="2376264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Фантазийное раскрашивание рыбок и сборка коллажа(наклеивание на подготовленную основу + приклеивание ракушек, водорослей)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054194" cy="3009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2656"/>
            <a:ext cx="3273425" cy="3007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88840"/>
            <a:ext cx="2854351" cy="2420708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220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157192"/>
            <a:ext cx="7543800" cy="1368152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обучающихся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 t="12968" r="4932" b="8676"/>
          <a:stretch/>
        </p:blipFill>
        <p:spPr>
          <a:xfrm>
            <a:off x="395536" y="481033"/>
            <a:ext cx="3777728" cy="2504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7488" r="7808" b="4292"/>
          <a:stretch/>
        </p:blipFill>
        <p:spPr>
          <a:xfrm>
            <a:off x="4788024" y="470337"/>
            <a:ext cx="3718945" cy="3538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4" b="30722"/>
          <a:stretch/>
        </p:blipFill>
        <p:spPr>
          <a:xfrm>
            <a:off x="5339267" y="3288785"/>
            <a:ext cx="2827799" cy="3020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t="6575" r="6027" b="7398"/>
          <a:stretch/>
        </p:blipFill>
        <p:spPr>
          <a:xfrm>
            <a:off x="395536" y="3257167"/>
            <a:ext cx="4038121" cy="2698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287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Круглая основа тела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Вытянутая форма тела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661248"/>
            <a:ext cx="7781488" cy="792088"/>
          </a:xfrm>
        </p:spPr>
        <p:txBody>
          <a:bodyPr/>
          <a:lstStyle/>
          <a:p>
            <a:r>
              <a:rPr lang="ru-RU" dirty="0" smtClean="0"/>
              <a:t>Разные формы тел рыбок</a:t>
            </a:r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093" y="1295490"/>
            <a:ext cx="2722732" cy="2473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323528" y="2698364"/>
            <a:ext cx="1562472" cy="1490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pic>
        <p:nvPicPr>
          <p:cNvPr id="11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983" y="3452135"/>
            <a:ext cx="3273425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50184"/>
            <a:ext cx="3024336" cy="2095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вал 12"/>
          <p:cNvSpPr/>
          <p:nvPr/>
        </p:nvSpPr>
        <p:spPr>
          <a:xfrm>
            <a:off x="3913043" y="2900337"/>
            <a:ext cx="196936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resize.rbl.ms/image?source=https%3A%2F%2Fassets.rbl.ms%2F740221%2F1216x700.jpg&amp;size=2000%2C2000&amp;c=IDT8qvsuhRCc7Kn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09" y="3814737"/>
            <a:ext cx="2623120" cy="1509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89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10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t="7438" r="6504" b="7205"/>
          <a:stretch/>
        </p:blipFill>
        <p:spPr>
          <a:xfrm>
            <a:off x="323528" y="260648"/>
            <a:ext cx="3583634" cy="2601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" b="7379"/>
          <a:stretch/>
        </p:blipFill>
        <p:spPr>
          <a:xfrm>
            <a:off x="4971797" y="260648"/>
            <a:ext cx="3830405" cy="2503715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87898"/>
            <a:ext cx="3120680" cy="2760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996952"/>
            <a:ext cx="3583634" cy="2687725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5214950"/>
            <a:ext cx="7543800" cy="2143139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варианты рыбок в детских работах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55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0648"/>
            <a:ext cx="3575787" cy="238077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77240" y="3501008"/>
            <a:ext cx="7543800" cy="3240360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изготовления коллажа «Фантазия на тему о рыбке»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Подготовка материалов.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Лепка рыбки по выбранной форме.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Сушка изделий.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аскрашивание.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Создание основы методом аппликации из текстиля.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Сборка коллажа, оформление работы природными материалами.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7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599597"/>
            <a:ext cx="7543800" cy="1709723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необходимые для работы: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замешивания теста и для раскрашивания изделия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3"/>
            <a:ext cx="4392488" cy="2924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52"/>
            <a:ext cx="4139952" cy="2756393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399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Замешивание теста: </a:t>
            </a:r>
            <a:r>
              <a:rPr lang="ru-RU" dirty="0" smtClean="0"/>
              <a:t>засыпание соли в воду в равных пропорциях, замешивание мукой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2641501" cy="2055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Формирование комочка теста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025739"/>
            <a:ext cx="2506489" cy="1992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77240" y="5157192"/>
            <a:ext cx="7543800" cy="1152128"/>
          </a:xfrm>
        </p:spPr>
        <p:txBody>
          <a:bodyPr/>
          <a:lstStyle/>
          <a:p>
            <a:r>
              <a:rPr lang="ru-RU" sz="3600" dirty="0" smtClean="0"/>
              <a:t>Технология изготовления тела рыбки из соленого теста</a:t>
            </a:r>
            <a:endParaRPr lang="ru-RU" sz="3600" dirty="0"/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34035"/>
            <a:ext cx="2185364" cy="1916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140968"/>
            <a:ext cx="2088232" cy="1876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450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437112"/>
            <a:ext cx="7543800" cy="1944216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Раскатывание теста и вырезание туловища рыбки выбранной формы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подручных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( нож, стакан или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бюдце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3741576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56" y="404664"/>
            <a:ext cx="3486076" cy="3550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465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149080"/>
            <a:ext cx="7543800" cy="2592288"/>
          </a:xfrm>
        </p:spPr>
        <p:txBody>
          <a:bodyPr/>
          <a:lstStyle/>
          <a:p>
            <a:r>
              <a:rPr lang="ru-RU" sz="3600" dirty="0" smtClean="0"/>
              <a:t>Формирование плавников в форме «колбасок» и «</a:t>
            </a:r>
            <a:r>
              <a:rPr lang="ru-RU" sz="3600" dirty="0" err="1" smtClean="0"/>
              <a:t>заплетание</a:t>
            </a:r>
            <a:r>
              <a:rPr lang="ru-RU" sz="3600" dirty="0" smtClean="0"/>
              <a:t>» хвоста рыбки, продавливание чешуек на </a:t>
            </a:r>
            <a:r>
              <a:rPr lang="ru-RU" sz="3600" dirty="0" smtClean="0"/>
              <a:t>тельце концом ножа или стеки.</a:t>
            </a:r>
            <a:endParaRPr lang="ru-RU" sz="3600" dirty="0"/>
          </a:p>
        </p:txBody>
      </p:sp>
      <p:pic>
        <p:nvPicPr>
          <p:cNvPr id="7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90365"/>
            <a:ext cx="3573246" cy="3476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01819" y="548678"/>
            <a:ext cx="3757148" cy="345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86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Сушка изделий в духовке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3271058" cy="3225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36712"/>
            <a:ext cx="3273425" cy="3168352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448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247</TotalTime>
  <Words>134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Базовая</vt:lpstr>
      <vt:lpstr>Учебное занятие «Технология изготовления  коллажей» по теме: «Рыбки разные бывают»</vt:lpstr>
      <vt:lpstr>Разные формы тел рыбок</vt:lpstr>
      <vt:lpstr>   Различные варианты рыбок в детских работах </vt:lpstr>
      <vt:lpstr> Технология изготовления коллажа «Фантазия на тему о рыбке» 1. Подготовка материалов. 2. Лепка рыбки по выбранной форме. 3. Сушка изделий. 4. Раскрашивание. 5. Создание основы методом аппликации из текстиля. 6. Сборка коллажа, оформление работы природными материалами. </vt:lpstr>
      <vt:lpstr>Материалы, необходимые для работы: для замешивания теста и для раскрашивания изделия</vt:lpstr>
      <vt:lpstr>Технология изготовления тела рыбки из соленого теста</vt:lpstr>
      <vt:lpstr>Раскатывание теста и вырезание туловища рыбки выбранной формы с помощью подручных средств ( нож, стакан или бюдце)</vt:lpstr>
      <vt:lpstr>Формирование плавников в форме «колбасок» и «заплетание» хвоста рыбки, продавливание чешуек на тельце концом ножа или стеки.</vt:lpstr>
      <vt:lpstr>Сушка изделий в духовке</vt:lpstr>
      <vt:lpstr>Фантазийное раскрашивание рыбок и сборка коллажа(наклеивание на подготовленную основу + приклеивание ракушек, водорослей)</vt:lpstr>
      <vt:lpstr>Работы обучающихся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Урок-закрепление "Рыбки разные бывают"</dc:title>
  <dc:creator>Делий Ирина Николаевна</dc:creator>
  <cp:lastModifiedBy>Евгений</cp:lastModifiedBy>
  <cp:revision>23</cp:revision>
  <dcterms:created xsi:type="dcterms:W3CDTF">2014-10-19T10:47:26Z</dcterms:created>
  <dcterms:modified xsi:type="dcterms:W3CDTF">2020-05-25T13:05:24Z</dcterms:modified>
</cp:coreProperties>
</file>