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75" r:id="rId5"/>
    <p:sldId id="258" r:id="rId6"/>
    <p:sldId id="259" r:id="rId7"/>
    <p:sldId id="263" r:id="rId8"/>
    <p:sldId id="265" r:id="rId9"/>
    <p:sldId id="260" r:id="rId10"/>
    <p:sldId id="262" r:id="rId11"/>
    <p:sldId id="266" r:id="rId12"/>
    <p:sldId id="264" r:id="rId13"/>
    <p:sldId id="267" r:id="rId14"/>
    <p:sldId id="276" r:id="rId15"/>
    <p:sldId id="268" r:id="rId16"/>
    <p:sldId id="274" r:id="rId17"/>
    <p:sldId id="277" r:id="rId18"/>
    <p:sldId id="280" r:id="rId19"/>
    <p:sldId id="27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00B3-364F-4F94-9881-7C909E7DE1DF}" type="datetimeFigureOut">
              <a:rPr lang="ru-RU" smtClean="0"/>
              <a:pPr/>
              <a:t>20.08.2011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EACB-2CEB-4643-BBA6-229C49A4A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278688" cy="4464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узнать тему урока, нужно решить примеры: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коза – за + шкаф – </a:t>
            </a:r>
            <a:r>
              <a:rPr lang="ru-RU" dirty="0" err="1" smtClean="0"/>
              <a:t>ф</a:t>
            </a:r>
            <a:r>
              <a:rPr lang="ru-RU" dirty="0" smtClean="0"/>
              <a:t> =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сок – к + бак + а =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092280" y="1988840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кошка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6588224" y="3284984"/>
            <a:ext cx="20882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собака</a:t>
            </a:r>
            <a:endParaRPr lang="ru-RU" sz="2800" dirty="0"/>
          </a:p>
        </p:txBody>
      </p:sp>
      <p:pic>
        <p:nvPicPr>
          <p:cNvPr id="1026" name="Picture 2" descr="C:\Documents and Settings\Андрей\Мои документы\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2987824" cy="2852936"/>
          </a:xfrm>
          <a:prstGeom prst="rect">
            <a:avLst/>
          </a:prstGeom>
          <a:noFill/>
        </p:spPr>
      </p:pic>
      <p:pic>
        <p:nvPicPr>
          <p:cNvPr id="1027" name="Picture 3" descr="C:\Documents and Settings\Андрей\Мои документы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100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Жук и муравей отличаются </a:t>
            </a:r>
            <a:r>
              <a:rPr lang="ru-RU" sz="3600" b="1" dirty="0" smtClean="0"/>
              <a:t>размером.</a:t>
            </a:r>
            <a:r>
              <a:rPr lang="ru-RU" sz="3600" dirty="0" smtClean="0"/>
              <a:t> Муравей </a:t>
            </a:r>
            <a:r>
              <a:rPr lang="ru-RU" sz="3600" b="1" dirty="0" smtClean="0"/>
              <a:t>меньше</a:t>
            </a:r>
            <a:r>
              <a:rPr lang="ru-RU" sz="3600" dirty="0" smtClean="0"/>
              <a:t> жука. </a:t>
            </a:r>
            <a:br>
              <a:rPr lang="ru-RU" sz="3600" dirty="0" smtClean="0"/>
            </a:br>
            <a:r>
              <a:rPr lang="ru-RU" sz="3600" dirty="0" smtClean="0"/>
              <a:t>Жук </a:t>
            </a:r>
            <a:r>
              <a:rPr lang="ru-RU" sz="3600" b="1" dirty="0" smtClean="0"/>
              <a:t>больше</a:t>
            </a:r>
            <a:r>
              <a:rPr lang="ru-RU" sz="3600" dirty="0" smtClean="0"/>
              <a:t> муравья.</a:t>
            </a:r>
            <a:endParaRPr lang="ru-RU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3415506"/>
            <a:ext cx="1333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57425"/>
            <a:ext cx="784887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5064"/>
            <a:ext cx="9144000" cy="25922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Снегирь и синица отличаются </a:t>
            </a:r>
            <a:r>
              <a:rPr lang="ru-RU" sz="3600" b="1" dirty="0" smtClean="0"/>
              <a:t>окрасом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У снегиря перья на грудке </a:t>
            </a:r>
            <a:r>
              <a:rPr lang="ru-RU" sz="3600" b="1" dirty="0" smtClean="0"/>
              <a:t>красные</a:t>
            </a:r>
            <a:r>
              <a:rPr lang="ru-RU" sz="3600" dirty="0" smtClean="0"/>
              <a:t>, а у синицы грудка покрыта </a:t>
            </a:r>
            <a:r>
              <a:rPr lang="ru-RU" sz="3600" b="1" dirty="0" smtClean="0"/>
              <a:t>желтыми</a:t>
            </a:r>
            <a:r>
              <a:rPr lang="ru-RU" sz="3600" dirty="0" smtClean="0"/>
              <a:t> перьями.</a:t>
            </a:r>
            <a:endParaRPr lang="ru-RU" sz="3600" dirty="0"/>
          </a:p>
        </p:txBody>
      </p:sp>
      <p:pic>
        <p:nvPicPr>
          <p:cNvPr id="4098" name="Picture 2" descr="C:\Documents and Settings\Андрей\Мои документы\снегир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933056"/>
          </a:xfrm>
          <a:prstGeom prst="rect">
            <a:avLst/>
          </a:prstGeom>
          <a:noFill/>
        </p:spPr>
      </p:pic>
      <p:pic>
        <p:nvPicPr>
          <p:cNvPr id="4099" name="Picture 3" descr="C:\Documents and Settings\Андрей\Мои документы\18359854_si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96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03844" y="0"/>
            <a:ext cx="5940151" cy="29969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 помидора и огурца различная </a:t>
            </a:r>
            <a:r>
              <a:rPr lang="ru-RU" sz="3600" b="1" dirty="0" smtClean="0"/>
              <a:t>форма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Помидор </a:t>
            </a:r>
            <a:r>
              <a:rPr lang="ru-RU" sz="3600" b="1" dirty="0" smtClean="0"/>
              <a:t>круглый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а огурец </a:t>
            </a:r>
            <a:r>
              <a:rPr lang="ru-RU" sz="3600" b="1" dirty="0" smtClean="0"/>
              <a:t>овальный.</a:t>
            </a:r>
            <a:endParaRPr lang="ru-RU" sz="3600" b="1" dirty="0"/>
          </a:p>
        </p:txBody>
      </p:sp>
      <p:pic>
        <p:nvPicPr>
          <p:cNvPr id="5122" name="Picture 2" descr="C:\Documents and Settings\Андрей\Мои документы\27797674_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81028" cy="3140968"/>
          </a:xfrm>
          <a:prstGeom prst="rect">
            <a:avLst/>
          </a:prstGeom>
          <a:noFill/>
        </p:spPr>
      </p:pic>
      <p:pic>
        <p:nvPicPr>
          <p:cNvPr id="5123" name="Picture 3" descr="C:\Documents and Settings\Андрей\Мои документы\66985798_ogur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635896" cy="32849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3788293" y="152401"/>
            <a:ext cx="4968551" cy="292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365104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Мы нашли отличительные особенности.</a:t>
            </a:r>
            <a:br>
              <a:rPr lang="ru-RU" sz="3600" dirty="0" smtClean="0"/>
            </a:br>
            <a:r>
              <a:rPr lang="ru-RU" sz="3600" dirty="0" smtClean="0"/>
              <a:t>А в чем сходство?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6597336" cy="6669360"/>
          </a:xfrm>
        </p:spPr>
        <p:txBody>
          <a:bodyPr/>
          <a:lstStyle/>
          <a:p>
            <a:r>
              <a:rPr lang="en-US" dirty="0" smtClean="0"/>
              <a:t>                                            </a:t>
            </a:r>
            <a:r>
              <a:rPr lang="ru-RU" dirty="0" smtClean="0"/>
              <a:t>Жук и муравей – </a:t>
            </a:r>
            <a:r>
              <a:rPr lang="ru-RU" dirty="0" err="1" smtClean="0"/>
              <a:t>насеко</a:t>
            </a:r>
            <a:r>
              <a:rPr lang="ru-RU" dirty="0" smtClean="0"/>
              <a:t>-  </a:t>
            </a:r>
          </a:p>
          <a:p>
            <a:r>
              <a:rPr lang="ru-RU" dirty="0" smtClean="0"/>
              <a:t>                                         </a:t>
            </a:r>
            <a:r>
              <a:rPr lang="ru-RU" dirty="0" err="1" smtClean="0"/>
              <a:t>мые</a:t>
            </a:r>
            <a:r>
              <a:rPr lang="ru-RU" dirty="0" smtClean="0"/>
              <a:t>. Они живут на земле.</a:t>
            </a:r>
          </a:p>
          <a:p>
            <a:r>
              <a:rPr lang="ru-RU" dirty="0" smtClean="0"/>
              <a:t>                                          Могут подняться по дереву</a:t>
            </a:r>
          </a:p>
          <a:p>
            <a:r>
              <a:rPr lang="ru-RU" dirty="0" smtClean="0"/>
              <a:t>                                          и сидеть на листьях. Летать</a:t>
            </a:r>
          </a:p>
          <a:p>
            <a:r>
              <a:rPr lang="ru-RU" dirty="0" smtClean="0"/>
              <a:t>                                          они не умеют.</a:t>
            </a:r>
          </a:p>
          <a:p>
            <a:r>
              <a:rPr lang="ru-RU" dirty="0" smtClean="0"/>
              <a:t>                          </a:t>
            </a:r>
          </a:p>
          <a:p>
            <a:r>
              <a:rPr lang="ru-RU" dirty="0" smtClean="0"/>
              <a:t>                            Снегирь и синица – птицы </a:t>
            </a:r>
            <a:r>
              <a:rPr lang="ru-RU" dirty="0" err="1" smtClean="0"/>
              <a:t>неболь</a:t>
            </a:r>
            <a:r>
              <a:rPr lang="ru-RU" dirty="0" smtClean="0"/>
              <a:t>-</a:t>
            </a:r>
          </a:p>
          <a:p>
            <a:r>
              <a:rPr lang="ru-RU" dirty="0" smtClean="0"/>
              <a:t>                        </a:t>
            </a:r>
            <a:r>
              <a:rPr lang="ru-RU" dirty="0" err="1" smtClean="0"/>
              <a:t>шого</a:t>
            </a:r>
            <a:r>
              <a:rPr lang="ru-RU" dirty="0" smtClean="0"/>
              <a:t> размера. Зимой они не улетают </a:t>
            </a:r>
          </a:p>
          <a:p>
            <a:r>
              <a:rPr lang="ru-RU" dirty="0" smtClean="0"/>
              <a:t>                        на юг. Живут около человека.</a:t>
            </a:r>
          </a:p>
          <a:p>
            <a:r>
              <a:rPr lang="ru-RU" dirty="0" smtClean="0"/>
              <a:t>                        Питаются насекомыми.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13018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ндрей\Мои документы\снегир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555776" cy="2233784"/>
          </a:xfrm>
          <a:prstGeom prst="rect">
            <a:avLst/>
          </a:prstGeom>
          <a:noFill/>
        </p:spPr>
      </p:pic>
      <p:pic>
        <p:nvPicPr>
          <p:cNvPr id="6" name="Picture 3" descr="C:\Documents and Settings\Андрей\Мои документы\18359854_si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2519264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ндрей\Мои документы\1300115241_futuru.ru.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412776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Что можно сравнивать, описывая     кошку</a:t>
            </a:r>
            <a:br>
              <a:rPr lang="ru-RU" sz="3200" dirty="0" smtClean="0"/>
            </a:br>
            <a:r>
              <a:rPr lang="ru-RU" sz="3200" dirty="0" smtClean="0"/>
              <a:t>и собаку?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564904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Посмотрите на эти картинки. </a:t>
            </a:r>
            <a:endParaRPr lang="ru-RU" sz="3600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7308304" y="3789040"/>
            <a:ext cx="1152128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64288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C:\Documents and Settings\Андрей\Мои документы\dogs_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808" y="0"/>
            <a:ext cx="1728192" cy="2232248"/>
          </a:xfrm>
          <a:prstGeom prst="rect">
            <a:avLst/>
          </a:prstGeom>
          <a:noFill/>
        </p:spPr>
      </p:pic>
      <p:pic>
        <p:nvPicPr>
          <p:cNvPr id="1028" name="Picture 4" descr="C:\Documents and Settings\Андрей\Мои документы\dog_ca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88640"/>
            <a:ext cx="3384375" cy="3287054"/>
          </a:xfrm>
          <a:prstGeom prst="rect">
            <a:avLst/>
          </a:prstGeom>
          <a:noFill/>
        </p:spPr>
      </p:pic>
      <p:pic>
        <p:nvPicPr>
          <p:cNvPr id="4" name="Picture 3" descr="C:\Documents and Settings\Андрей\Мои документы\68861518_1294339032_0_1cfd7_c17bc83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068960"/>
            <a:ext cx="3794869" cy="37890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60648"/>
            <a:ext cx="273630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Размер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12474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Большой (больше)</a:t>
            </a:r>
          </a:p>
          <a:p>
            <a:r>
              <a:rPr lang="ru-RU" sz="3200" b="1" dirty="0" smtClean="0"/>
              <a:t>Крупный (крупнее)</a:t>
            </a:r>
          </a:p>
          <a:p>
            <a:r>
              <a:rPr lang="ru-RU" sz="3200" b="1" dirty="0" smtClean="0"/>
              <a:t>Маленький (меньше)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57301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Собака …. кота.</a:t>
            </a:r>
          </a:p>
          <a:p>
            <a:r>
              <a:rPr lang="ru-RU" sz="2800" dirty="0" smtClean="0"/>
              <a:t>Кот … собаки.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515719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Кот …., а собака 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ндрей\Мои документы\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371600" cy="1933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548680"/>
            <a:ext cx="43924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Окраска шерстки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42088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Собака …., а кот….</a:t>
            </a:r>
          </a:p>
          <a:p>
            <a:endParaRPr lang="ru-RU" sz="3200" dirty="0" smtClean="0"/>
          </a:p>
        </p:txBody>
      </p:sp>
      <p:pic>
        <p:nvPicPr>
          <p:cNvPr id="6" name="Picture 3" descr="C:\Documents and Settings\Андрей\Мои документы\koty-i-sobaki-ot-fotografa-jane-burt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788024" cy="38919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3933056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Светлый (светлее).</a:t>
            </a:r>
          </a:p>
          <a:p>
            <a:r>
              <a:rPr lang="ru-RU" sz="2800" dirty="0" smtClean="0"/>
              <a:t>Темный (темнее).</a:t>
            </a:r>
          </a:p>
          <a:p>
            <a:r>
              <a:rPr lang="ru-RU" sz="2800" dirty="0" smtClean="0"/>
              <a:t>Кот … собаки.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ндрей\Мои документы\1237449995_friends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4089"/>
            <a:ext cx="4139952" cy="45839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619268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Характер и повадки животных</a:t>
            </a:r>
            <a:endParaRPr lang="ru-RU" sz="3600" dirty="0"/>
          </a:p>
        </p:txBody>
      </p:sp>
      <p:pic>
        <p:nvPicPr>
          <p:cNvPr id="5" name="Picture 4" descr="C:\Documents and Settings\Андрей\Мои документы\smeshnie-sobaki-i-kosh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21196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99593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338437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39952" y="98072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 умеет лазить по деревьям, а …. – нет.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3"/>
            <a:ext cx="522007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12474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Кошка …  воды.</a:t>
            </a:r>
          </a:p>
          <a:p>
            <a:r>
              <a:rPr lang="ru-RU" sz="3200" dirty="0" smtClean="0"/>
              <a:t>Собака …  плавать.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atilda" pitchFamily="2" charset="0"/>
              </a:rPr>
              <a:t>Сравнительное описание</a:t>
            </a:r>
            <a:br>
              <a:rPr lang="ru-RU" sz="5400" dirty="0" smtClean="0">
                <a:latin typeface="Matilda" pitchFamily="2" charset="0"/>
              </a:rPr>
            </a:br>
            <a:r>
              <a:rPr lang="ru-RU" sz="5400" dirty="0" smtClean="0">
                <a:latin typeface="Matilda" pitchFamily="2" charset="0"/>
              </a:rPr>
              <a:t> кошки и собаки</a:t>
            </a:r>
            <a:endParaRPr lang="ru-RU" sz="5400" dirty="0">
              <a:latin typeface="Matilda" pitchFamily="2" charset="0"/>
            </a:endParaRPr>
          </a:p>
        </p:txBody>
      </p:sp>
      <p:pic>
        <p:nvPicPr>
          <p:cNvPr id="2050" name="Picture 2" descr="C:\Documents and Settings\Андрей\Мои документы\cat-animi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426562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ндрей\Мои документы\1259768150_531685966_8262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605456"/>
            <a:ext cx="45365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Сравнительное описание лучше начинать со сходства ( общих признаков).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Собака и кошка – кто это?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они питаются?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Какой у них размер?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больше (меньше)?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отличаются мордочки животных?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Назовите повадки этих животных?  (сходство или различие).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5220072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/>
              <a:t>Сравнительное описание </a:t>
            </a:r>
            <a:br>
              <a:rPr lang="ru-RU" sz="3600" dirty="0" smtClean="0"/>
            </a:br>
            <a:r>
              <a:rPr lang="ru-RU" sz="3600" dirty="0" smtClean="0"/>
              <a:t>кошки и собаки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31409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Собака и кошка – домашние животные.  Они любят есть мясо. Собака крупнее кошки. На морде у собаки нет усов, а мордочка кошки усатая. Кошки боятся воды, а собаки любят плавать. Зато кошки быстро лазают по деревьям, а собаки не могут залезть на дерево.  Если собака виляет хвостом – значит она вам рада. Кот машет хвостом, когда злится.</a:t>
            </a:r>
          </a:p>
          <a:p>
            <a:pPr algn="just">
              <a:buNone/>
            </a:pPr>
            <a:r>
              <a:rPr lang="ru-RU" dirty="0" smtClean="0"/>
              <a:t>      Собаки лают, а кошки мяукают.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6" name="Picture 2" descr="C:\Documents and Settings\Андрей\Мои документы\1219948301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>сделать сравнительное описание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529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691680" y="2924944"/>
            <a:ext cx="2376264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курицы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6444208" y="2852936"/>
            <a:ext cx="144016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утки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242594"/>
          </a:xfrm>
        </p:spPr>
        <p:txBody>
          <a:bodyPr/>
          <a:lstStyle/>
          <a:p>
            <a:r>
              <a:rPr lang="ru-RU" dirty="0" smtClean="0"/>
              <a:t>Какие типы текста вы знаете?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420888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описание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2799928" cy="11605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повествование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372200" y="2420888"/>
            <a:ext cx="2520280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рассуждение</a:t>
            </a:r>
            <a:endParaRPr lang="ru-RU" sz="2800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79512" y="3861048"/>
            <a:ext cx="3024336" cy="93610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Что произошло?</a:t>
            </a:r>
            <a:endParaRPr lang="ru-RU" sz="2800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491880" y="3861048"/>
            <a:ext cx="2376264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Какой?</a:t>
            </a:r>
            <a:endParaRPr lang="ru-RU" sz="2800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6228184" y="3861048"/>
            <a:ext cx="2736304" cy="93610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Почему?</a:t>
            </a:r>
            <a:endParaRPr lang="ru-RU" sz="2800" dirty="0"/>
          </a:p>
        </p:txBody>
      </p:sp>
      <p:pic>
        <p:nvPicPr>
          <p:cNvPr id="3074" name="Picture 2" descr="C:\Documents and Settings\Андрей\Мои документы\00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62475"/>
            <a:ext cx="20193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3968" y="4653136"/>
            <a:ext cx="4860032" cy="220486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accent1"/>
                </a:solidFill>
              </a:rPr>
              <a:t>ОПИСАНИЕ </a:t>
            </a:r>
            <a:r>
              <a:rPr lang="en-US" sz="5400" i="1" dirty="0" smtClean="0">
                <a:solidFill>
                  <a:schemeClr val="accent1"/>
                </a:solidFill>
              </a:rPr>
              <a:t/>
            </a:r>
            <a:br>
              <a:rPr lang="en-US" sz="5400" i="1" dirty="0" smtClean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>ЖИВОТНОГО</a:t>
            </a:r>
            <a:endParaRPr lang="ru-RU" sz="5400" b="1" i="1" dirty="0"/>
          </a:p>
        </p:txBody>
      </p:sp>
      <p:pic>
        <p:nvPicPr>
          <p:cNvPr id="1026" name="Picture 2" descr="C:\Documents and Settings\Андрей\Мои документы\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55976" y="0"/>
            <a:ext cx="4788024" cy="4653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ЧТОБЫ ПРАВИЛЬНО ОПИСАТЬ ЖИВОТНОЕ,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НЕОБХОДИМО: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РАССКАЗАТЬ ЕГО ИСТОРИЮ</a:t>
            </a:r>
            <a:r>
              <a:rPr lang="ru-RU" sz="3200" b="1" dirty="0" smtClean="0">
                <a:solidFill>
                  <a:schemeClr val="tx2"/>
                </a:solidFill>
              </a:rPr>
              <a:t>;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-ОПИСАТЬ ЕГО ВНЕШНОСТЬ;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-ОПИСАТЬ ЕГО ХАРАКТЕР;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-ВЫРАЗИТЬ СВОЕ К НЕМУ ОТНОШЕНИЕ.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22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u="sng" dirty="0" smtClean="0"/>
              <a:t>Сравнивать</a:t>
            </a:r>
            <a:r>
              <a:rPr lang="ru-RU" dirty="0" smtClean="0"/>
              <a:t> – это значит находить </a:t>
            </a:r>
            <a:r>
              <a:rPr lang="ru-RU" u="sng" dirty="0" smtClean="0"/>
              <a:t>сходство</a:t>
            </a:r>
            <a:r>
              <a:rPr lang="ru-RU" dirty="0" smtClean="0"/>
              <a:t> и </a:t>
            </a:r>
            <a:r>
              <a:rPr lang="ru-RU" u="sng" dirty="0" smtClean="0"/>
              <a:t>различие</a:t>
            </a:r>
            <a:r>
              <a:rPr lang="ru-RU" dirty="0" smtClean="0"/>
              <a:t> в том, что сравниваешь.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Сравнивать  любые предметы </a:t>
            </a:r>
            <a:br>
              <a:rPr lang="ru-RU" dirty="0" smtClean="0"/>
            </a:br>
            <a:r>
              <a:rPr lang="ru-RU" dirty="0" smtClean="0"/>
              <a:t>можно только по одним и тем же признакам: форму с формой, цвет с цветом, величину с величиной и т.д.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Андрей\Мои документы\dog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5832648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344"/>
          </a:xfrm>
        </p:spPr>
        <p:txBody>
          <a:bodyPr>
            <a:normAutofit/>
          </a:bodyPr>
          <a:lstStyle/>
          <a:p>
            <a:r>
              <a:rPr lang="ru-RU" dirty="0" smtClean="0"/>
              <a:t>Например: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окрас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размер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Андрей\Мои документы\0a0483422cb8f3f99122a5dfd188a543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276475" cy="2047875"/>
          </a:xfrm>
          <a:prstGeom prst="rect">
            <a:avLst/>
          </a:prstGeom>
          <a:noFill/>
        </p:spPr>
      </p:pic>
      <p:pic>
        <p:nvPicPr>
          <p:cNvPr id="1027" name="Picture 3" descr="C:\Documents and Settings\Андрей\Мои документы\f554f13a93359214e18fe72d3125f2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764704"/>
            <a:ext cx="1171575" cy="18954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512254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дрей\Мои документы\1259767983_bolon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286000" cy="304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412776"/>
            <a:ext cx="8686800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шерсть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поведение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7953" r="4724"/>
          <a:stretch>
            <a:fillRect/>
          </a:stretch>
        </p:blipFill>
        <p:spPr bwMode="auto">
          <a:xfrm>
            <a:off x="251520" y="0"/>
            <a:ext cx="2283850" cy="304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324882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Андрей\Мои документы\1aeec17a72d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084934"/>
            <a:ext cx="3275856" cy="3773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  <p:pic>
        <p:nvPicPr>
          <p:cNvPr id="6146" name="Picture 2" descr="C:\Documents and Settings\Андрей\Мои документы\37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56792"/>
            <a:ext cx="2348458" cy="2808312"/>
          </a:xfrm>
          <a:prstGeom prst="rect">
            <a:avLst/>
          </a:prstGeom>
          <a:noFill/>
        </p:spPr>
      </p:pic>
      <p:pic>
        <p:nvPicPr>
          <p:cNvPr id="6147" name="Picture 3" descr="C:\Documents and Settings\Андрей\Мои документы\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28600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335699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 топаем ногами,</a:t>
            </a:r>
          </a:p>
          <a:p>
            <a:r>
              <a:rPr lang="ru-RU" sz="3200" dirty="0" smtClean="0"/>
              <a:t>Мы хлопаем руками,</a:t>
            </a:r>
          </a:p>
          <a:p>
            <a:r>
              <a:rPr lang="ru-RU" sz="3200" dirty="0" smtClean="0"/>
              <a:t>Киваем головой.</a:t>
            </a:r>
          </a:p>
          <a:p>
            <a:r>
              <a:rPr lang="ru-RU" sz="3200" dirty="0" smtClean="0"/>
              <a:t>Мы руки поднимаем,</a:t>
            </a:r>
          </a:p>
          <a:p>
            <a:r>
              <a:rPr lang="ru-RU" sz="3200" dirty="0" smtClean="0"/>
              <a:t>Мы руки опускаем,</a:t>
            </a:r>
          </a:p>
          <a:p>
            <a:r>
              <a:rPr lang="ru-RU" sz="3200" dirty="0" smtClean="0"/>
              <a:t>Мы кружимся потом.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22714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Сравнивать и описывать – </a:t>
            </a:r>
            <a:br>
              <a:rPr lang="ru-RU" dirty="0" smtClean="0"/>
            </a:br>
            <a:r>
              <a:rPr lang="ru-RU" dirty="0" smtClean="0"/>
              <a:t>значит уметь делать </a:t>
            </a:r>
            <a:r>
              <a:rPr lang="ru-RU" u="sng" dirty="0" smtClean="0"/>
              <a:t>сравнительное            описание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Посмотрите, как можно сравнивать и по-разному описывать один и тот же признак.</a:t>
            </a:r>
            <a:endParaRPr lang="ru-RU" dirty="0"/>
          </a:p>
        </p:txBody>
      </p:sp>
      <p:pic>
        <p:nvPicPr>
          <p:cNvPr id="5122" name="Picture 2" descr="C:\Documents and Settings\Андрей\Мои документы\t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1152128" cy="115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409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Чтобы узнать тему урока, нужно решить примеры:  коза – за + шкаф – ф =  сок – к + бак + а =  </vt:lpstr>
      <vt:lpstr>Сравнительное описание  кошки и собаки</vt:lpstr>
      <vt:lpstr>Какие типы текста вы знаете?     </vt:lpstr>
      <vt:lpstr>ОПИСАНИЕ  ЖИВОТНОГО</vt:lpstr>
      <vt:lpstr>        Сравнивать – это значит находить сходство и различие в том, что сравниваешь.   Сравнивать  любые предметы  можно только по одним и тем же признакам: форму с формой, цвет с цветом, величину с величиной и т.д. </vt:lpstr>
      <vt:lpstr>Например:  окрас                                           размер </vt:lpstr>
      <vt:lpstr>шерсть      поведение </vt:lpstr>
      <vt:lpstr>ФИЗМИНУТКА</vt:lpstr>
      <vt:lpstr>Сравнивать и описывать –  значит уметь делать сравнительное            описание.   Посмотрите, как можно сравнивать и по-разному описывать один и тот же признак.</vt:lpstr>
      <vt:lpstr>Жук и муравей отличаются размером. Муравей меньше жука.  Жук больше муравья.</vt:lpstr>
      <vt:lpstr>Снегирь и синица отличаются окрасом.  У снегиря перья на грудке красные, а у синицы грудка покрыта желтыми перьями.</vt:lpstr>
      <vt:lpstr>У помидора и огурца различная форма. Помидор круглый, а огурец овальный.</vt:lpstr>
      <vt:lpstr>Слайд 13</vt:lpstr>
      <vt:lpstr>Слайд 14</vt:lpstr>
      <vt:lpstr> </vt:lpstr>
      <vt:lpstr>Слайд 16</vt:lpstr>
      <vt:lpstr>Слайд 17</vt:lpstr>
      <vt:lpstr>Слайд 18</vt:lpstr>
      <vt:lpstr>Слайд 19</vt:lpstr>
      <vt:lpstr>Слайд 20</vt:lpstr>
      <vt:lpstr>    Сравнительное описание  кошки и собаки</vt:lpstr>
      <vt:lpstr>Домашнее задание: сделать сравнительное описание      и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узнать тему урока, нужно решить примеры: коза – за + шкаф – ф =  сок – к + бак + а =  </dc:title>
  <dc:creator>Павел Сидоров</dc:creator>
  <cp:lastModifiedBy>Павел Сидоров</cp:lastModifiedBy>
  <cp:revision>65</cp:revision>
  <dcterms:created xsi:type="dcterms:W3CDTF">2011-03-19T17:05:37Z</dcterms:created>
  <dcterms:modified xsi:type="dcterms:W3CDTF">2011-08-20T11:20:59Z</dcterms:modified>
</cp:coreProperties>
</file>