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4404-1EA7-4E67-BE3E-A56B06AB56A7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B82-EB86-47C2-ABC9-895AD2992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>
            <a:normAutofit fontScale="90000"/>
          </a:bodyPr>
          <a:lstStyle/>
          <a:p>
            <a:r>
              <a:rPr lang="ru-RU" sz="48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</a:t>
            </a:r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25 дел, которые нужно сделать до окончания школы»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>
              <a:defRPr/>
            </a:pPr>
            <a:r>
              <a:rPr lang="ru-RU" b="1" i="1" dirty="0">
                <a:solidFill>
                  <a:srgbClr val="96004B"/>
                </a:solidFill>
                <a:latin typeface="Georgia" pitchFamily="18" charset="0"/>
                <a:cs typeface="Aharoni" pitchFamily="2" charset="-79"/>
              </a:rPr>
              <a:t>Классный час </a:t>
            </a:r>
          </a:p>
          <a:p>
            <a:pPr marL="342900" lvl="0" indent="-342900">
              <a:defRPr/>
            </a:pPr>
            <a:r>
              <a:rPr lang="ru-RU" b="1" i="1" dirty="0">
                <a:solidFill>
                  <a:srgbClr val="96004B"/>
                </a:solidFill>
                <a:latin typeface="Georgia" pitchFamily="18" charset="0"/>
                <a:cs typeface="Aharoni" pitchFamily="2" charset="-79"/>
              </a:rPr>
              <a:t>9 класс</a:t>
            </a:r>
          </a:p>
          <a:p>
            <a:pPr marL="342900" lvl="0" indent="-342900">
              <a:defRPr/>
            </a:pPr>
            <a:r>
              <a:rPr lang="ru-RU" b="1" i="1" dirty="0">
                <a:solidFill>
                  <a:srgbClr val="96004B"/>
                </a:solidFill>
                <a:latin typeface="Georgia" pitchFamily="18" charset="0"/>
                <a:cs typeface="Aharoni" pitchFamily="2" charset="-79"/>
              </a:rPr>
              <a:t>1.09. …</a:t>
            </a:r>
          </a:p>
          <a:p>
            <a:pPr marL="342900" lvl="0" indent="-342900">
              <a:defRPr/>
            </a:pPr>
            <a:endParaRPr lang="ru-RU" b="1" i="1" dirty="0">
              <a:solidFill>
                <a:srgbClr val="96004B"/>
              </a:solidFill>
              <a:latin typeface="Georgia" pitchFamily="18" charset="0"/>
              <a:cs typeface="Aharoni" pitchFamily="2" charset="-79"/>
            </a:endParaRPr>
          </a:p>
          <a:p>
            <a:pPr marL="342900" lvl="0" indent="-342900" algn="r">
              <a:defRPr/>
            </a:pPr>
            <a:r>
              <a:rPr lang="ru-RU" b="1" i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Выполнила </a:t>
            </a:r>
            <a:r>
              <a:rPr lang="ru-RU" b="1" i="1" dirty="0" err="1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кл</a:t>
            </a:r>
            <a:r>
              <a:rPr lang="ru-RU" b="1" i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. руководитель</a:t>
            </a:r>
          </a:p>
          <a:p>
            <a:pPr marL="342900" lvl="0" indent="-342900" algn="r">
              <a:defRPr/>
            </a:pPr>
            <a:r>
              <a:rPr lang="ru-RU" b="1" i="1" dirty="0">
                <a:solidFill>
                  <a:schemeClr val="tx1"/>
                </a:solidFill>
                <a:latin typeface="Georgia" pitchFamily="18" charset="0"/>
                <a:cs typeface="Aharoni" pitchFamily="2" charset="-79"/>
              </a:rPr>
              <a:t> Долматова Т.В</a:t>
            </a:r>
            <a:r>
              <a:rPr lang="ru-RU" b="1" i="1" dirty="0">
                <a:solidFill>
                  <a:srgbClr val="96004B"/>
                </a:solidFill>
                <a:latin typeface="Georgia" pitchFamily="18" charset="0"/>
                <a:cs typeface="Aharoni" pitchFamily="2" charset="-79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Вздремнуть хоть на одном уроке.</a:t>
            </a:r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://funforkids.ru/pictures/school21/school2103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161" y="1600200"/>
            <a:ext cx="40236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Научиться играть хотя бы на одном музыкальном инструменте.</a:t>
            </a:r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 descr="https://i.pinimg.com/originals/df/dd/37/dfdd37f97b402c73efbdfdc5ee66719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571612"/>
            <a:ext cx="4000527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Был отличником (отличник учебных сборов)</a:t>
            </a:r>
            <a:br>
              <a:rPr lang="ru-RU" sz="32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2" descr="https://penza-post.ru/uploads/2-1/Anna/oktyabr/6.10/otl1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274" y="1600200"/>
            <a:ext cx="55594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Провести хоть один день без Интернета.</a:t>
            </a:r>
            <a:endParaRPr lang="ru-RU" dirty="0"/>
          </a:p>
        </p:txBody>
      </p:sp>
      <p:pic>
        <p:nvPicPr>
          <p:cNvPr id="4" name="Picture 2" descr="https://tocontriveandjive.files.wordpress.com/2018/09/internet-bye-bye-d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071678"/>
            <a:ext cx="3857652" cy="38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Зарабатывать самостоятельно деньги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kelasjagoan.com/wp-content/uploads/2018/09/dc9dbf72a20c85d0f0cbc4aae75ae2c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714488"/>
            <a:ext cx="4572031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Побывать в кабинете директора.</a:t>
            </a:r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s://cdn.pixabay.com/photo/2013/07/12/15/05/nine-to-five-job-149401_128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14489"/>
            <a:ext cx="4786346" cy="42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Сняться в фильме </a:t>
            </a:r>
            <a:b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12" descr="http://www.playcast.ru/uploads/2019/03/29/2684878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559" y="1600200"/>
            <a:ext cx="72868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Определиться с будущей профессией.</a:t>
            </a:r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s://www.clipartmax.com/png/full/5-55391_%D1%8F%D0%BD%D0%B4%D0%B5%D0%BA%D1%81-%D1%84%D0%BE%D1%82%D0%BA%D0%B8-professions-clip-ar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391" y="1600200"/>
            <a:ext cx="30252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Выступить перед аудиторией более 100 человек.</a:t>
            </a:r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s://dlpoder.com/wp-content/uploads/2018/09/politico-ded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736"/>
            <a:ext cx="3643338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Сценарий классного часа для 9 класса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«25 дел, которые нужно сделать до окончания основной школы».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В этом году я выпустила 9 класс. </a:t>
            </a:r>
            <a:r>
              <a:rPr lang="ru-RU" dirty="0" err="1" smtClean="0"/>
              <a:t>Первосентябрьский</a:t>
            </a:r>
            <a:r>
              <a:rPr lang="ru-RU" dirty="0" smtClean="0"/>
              <a:t> классный час для выпускника должен быть  интересным и незабываемым. Перечитав множество статей типа «100 вещей, которые надо сделать за лето», решила составить список для своих девятиклассников «25 дел, которые нужно сделать до окончания основной школы».  Во время классного часа я стала зачитывать эти пункты. (Надо вставать на каждый выполненный пункт). Получилось очень интересно. Рассказали о выполненном и наметили пункты для осуществления в течение года. Ведь целый учебный год еще впереди! Можно использовать этот формат во время выпускного вечера при ответном слове классного руководителя. Родители получат небольшой отчет о выполненной работе за эти годы, сколько всего успели сделать их дети. Некоторые «шалости» в этом списке нужны для разрядки, ведь каждый ученик должен найти себя в этом списке (т.е. встать со стула хотя бы один раз, и об этом нужно подумать заранее):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 smtClean="0"/>
              <a:t>Ребята!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i="1" dirty="0" smtClean="0"/>
              <a:t>На днях на одном образовательном сайте я увидела статью </a:t>
            </a:r>
            <a:r>
              <a:rPr lang="ru-RU" sz="1600" b="1" i="1" u="sng" dirty="0" smtClean="0"/>
              <a:t>«25 дел, которые нужно сделать до окончания школы».</a:t>
            </a:r>
            <a:r>
              <a:rPr lang="ru-RU" sz="1600" i="1" dirty="0" smtClean="0"/>
              <a:t> И я задумалась: А интересно, мои дети успели?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Предлагаю совместно выполнить эти пункты.( Вставайте, если вы это сделали).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 Принять участие в благотворительной акции или заняться </a:t>
            </a:r>
            <a:r>
              <a:rPr lang="ru-RU" dirty="0" err="1" smtClean="0"/>
              <a:t>волонтерством</a:t>
            </a:r>
            <a:r>
              <a:rPr lang="ru-RU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Получить дополнительное образование.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Любить или влюбиться. Первая любовь - это самое романтичное и трепетное чувство, которое ты запомнишь на всю жизнь.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Прогулять школу по причине отсутствия желания.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Принять участие во </a:t>
            </a:r>
            <a:r>
              <a:rPr lang="ru-RU" dirty="0" err="1" smtClean="0"/>
              <a:t>флэш-мобе</a:t>
            </a:r>
            <a:r>
              <a:rPr lang="ru-RU" dirty="0" smtClean="0"/>
              <a:t>, почувствовать себя "на одной волне" с большим количеством людей.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Сказать маме: "Спасибо". Всё равно за что, она это заслужила.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Вздремнуть хоть на одном уроке.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Свой </a:t>
            </a:r>
            <a:r>
              <a:rPr lang="ru-RU" dirty="0" err="1" smtClean="0"/>
              <a:t>блог</a:t>
            </a:r>
            <a:r>
              <a:rPr lang="ru-RU" dirty="0" smtClean="0"/>
              <a:t> завести.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Хоть пару денечков пожить без родителей.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Научиться играть хотя бы на одном музыкальном инструменте.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Был отличником (отличник учебных </a:t>
            </a:r>
            <a:r>
              <a:rPr lang="ru-RU" dirty="0" err="1" smtClean="0"/>
              <a:t>сборов.Тот</a:t>
            </a:r>
            <a:r>
              <a:rPr lang="ru-RU" dirty="0" smtClean="0"/>
              <a:t>, кто отлично выполняет свою работу, свои обязанности.).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Несмотря на инструктаж по технике безопасности гулять после 10 часов вечера.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7500" lnSpcReduction="20000"/>
          </a:bodyPr>
          <a:lstStyle/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Провести хоть один день без Интернета.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Зарабатывать самостоятельно деньги.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Определиться с будущей профессией.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Прочитать большую книгу за один день.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Побывать в кабинете директора.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Получить загранпаспорт.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Побывать на костюмированной вечеринке. Бегать по школе в маскарадном костюме.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Навестить школьного учителя.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Выступить перед аудиторией более 100 человек.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Изучить язык жестов.</a:t>
            </a:r>
          </a:p>
          <a:p>
            <a:pPr lvl="0">
              <a:buFont typeface="+mj-lt"/>
              <a:buAutoNum type="arabicPeriod" startAt="13"/>
            </a:pPr>
            <a:r>
              <a:rPr lang="ru-RU" sz="3400" dirty="0" smtClean="0"/>
              <a:t>Сняться в фильме.</a:t>
            </a:r>
          </a:p>
          <a:p>
            <a:pPr lvl="0" fontAlgn="base">
              <a:buFont typeface="+mj-lt"/>
              <a:buAutoNum type="arabicPeriod" startAt="13"/>
            </a:pPr>
            <a:r>
              <a:rPr lang="ru-RU" sz="3400" dirty="0" smtClean="0"/>
              <a:t>Придумать и обсудить план по захвату мира.</a:t>
            </a:r>
          </a:p>
          <a:p>
            <a:pPr lvl="0" fontAlgn="base">
              <a:buFont typeface="+mj-lt"/>
              <a:buAutoNum type="arabicPeriod" startAt="13"/>
            </a:pPr>
            <a:r>
              <a:rPr lang="ru-RU" sz="3400" dirty="0" smtClean="0"/>
              <a:t>Научился(научиться) передвигаться на </a:t>
            </a:r>
            <a:r>
              <a:rPr lang="ru-RU" sz="3400" dirty="0" err="1" smtClean="0"/>
              <a:t>гироскутере</a:t>
            </a:r>
            <a:r>
              <a:rPr lang="ru-RU" sz="3400" dirty="0" smtClean="0"/>
              <a:t> или </a:t>
            </a:r>
            <a:r>
              <a:rPr lang="ru-RU" sz="3400" dirty="0" err="1" smtClean="0"/>
              <a:t>моноколесе</a:t>
            </a:r>
            <a:r>
              <a:rPr lang="ru-RU" sz="3400" dirty="0" smtClean="0"/>
              <a:t>.</a:t>
            </a:r>
          </a:p>
          <a:p>
            <a:pPr lvl="0" fontAlgn="base">
              <a:buFont typeface="+mj-lt"/>
              <a:buAutoNum type="arabicPeriod" startAt="13"/>
            </a:pPr>
            <a:endParaRPr lang="ru-RU" sz="3400" dirty="0" smtClean="0"/>
          </a:p>
          <a:p>
            <a:pPr fontAlgn="base">
              <a:buNone/>
            </a:pPr>
            <a:r>
              <a:rPr lang="ru-RU" sz="3400" dirty="0" smtClean="0"/>
              <a:t> </a:t>
            </a:r>
            <a:r>
              <a:rPr lang="ru-RU" sz="3400" i="1" dirty="0" smtClean="0"/>
              <a:t>Дорогие мои девятиклассники!</a:t>
            </a:r>
            <a:endParaRPr lang="ru-RU" sz="3400" dirty="0" smtClean="0"/>
          </a:p>
          <a:p>
            <a:pPr fontAlgn="base">
              <a:buNone/>
            </a:pPr>
            <a:r>
              <a:rPr lang="ru-RU" sz="3400" i="1" dirty="0" smtClean="0"/>
              <a:t>Перед вами все пути открыты. </a:t>
            </a:r>
            <a:endParaRPr lang="ru-RU" sz="3400" dirty="0" smtClean="0"/>
          </a:p>
          <a:p>
            <a:pPr fontAlgn="base">
              <a:buNone/>
            </a:pPr>
            <a:r>
              <a:rPr lang="ru-RU" sz="3400" i="1" dirty="0" smtClean="0"/>
              <a:t>Стройте свои планы, реализуйте их.</a:t>
            </a:r>
            <a:endParaRPr lang="ru-RU" sz="3400" dirty="0" smtClean="0"/>
          </a:p>
          <a:p>
            <a:pPr fontAlgn="base">
              <a:buNone/>
            </a:pPr>
            <a:r>
              <a:rPr lang="ru-RU" sz="3400" i="1" dirty="0" smtClean="0"/>
              <a:t>В 5 классе у вас были свои страхи:</a:t>
            </a:r>
            <a:endParaRPr lang="ru-RU" sz="3400" dirty="0" smtClean="0"/>
          </a:p>
          <a:p>
            <a:pPr fontAlgn="base">
              <a:buNone/>
            </a:pPr>
            <a:r>
              <a:rPr lang="ru-RU" sz="3400" i="1" dirty="0" smtClean="0"/>
              <a:t>Что пугало вас в большой школе больше всего в 5 классе? (результаты анкетирования в 5 классе).</a:t>
            </a:r>
            <a:endParaRPr lang="ru-RU" sz="3400" dirty="0" smtClean="0"/>
          </a:p>
          <a:p>
            <a:pPr fontAlgn="base">
              <a:buNone/>
            </a:pPr>
            <a:r>
              <a:rPr lang="ru-RU" sz="3400" i="1" dirty="0" smtClean="0"/>
              <a:t>Сейчас другие страхи: сдам ли экзамены,  наберу ли баллы.</a:t>
            </a:r>
            <a:endParaRPr lang="ru-RU" sz="3400" dirty="0" smtClean="0"/>
          </a:p>
          <a:p>
            <a:pPr>
              <a:buNone/>
            </a:pPr>
            <a:r>
              <a:rPr lang="ru-RU" sz="3400" i="1" dirty="0" smtClean="0"/>
              <a:t>Знайте, что рядом с вами ваши родители, учителя, классный руководитель, они всегда помогут. Ни пуха, ни пера!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285884"/>
          </a:xfrm>
        </p:spPr>
        <p:txBody>
          <a:bodyPr>
            <a:noAutofit/>
          </a:bodyPr>
          <a:lstStyle/>
          <a:p>
            <a:r>
              <a:rPr lang="ru-RU" sz="28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Принять участие в благотворительной акции или заняться </a:t>
            </a:r>
            <a:r>
              <a:rPr lang="ru-RU" sz="2800" b="1" i="1" spc="200" dirty="0" err="1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волонтерством</a:t>
            </a:r>
            <a:r>
              <a:rPr lang="ru-RU" sz="28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 </a:t>
            </a:r>
            <a:br>
              <a:rPr lang="ru-RU" sz="28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4" descr="http://www.playcast.ru/uploads/2018/07/07/255104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292" y="1600200"/>
            <a:ext cx="63514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Любить или влюбиться.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s://ramki-vsem.ru/png/clip-art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643050"/>
            <a:ext cx="5500726" cy="45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Прогулять школу по причине отсутствия желания.</a:t>
            </a:r>
            <a:br>
              <a:rPr lang="ru-RU" sz="28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4" descr="https://cdn1.flamp.ru/b5e9f57ce579947132e0fd25dd4960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813994"/>
            <a:ext cx="4500594" cy="47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6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Принять участие во </a:t>
            </a:r>
            <a:r>
              <a:rPr lang="ru-RU" sz="3600" b="1" i="1" spc="200" dirty="0" err="1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флэш-мобе</a:t>
            </a:r>
            <a:r>
              <a:rPr lang="ru-RU" sz="36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почувствовать себя "на одной волне" с большим количеством людей.</a:t>
            </a:r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s://pbs.twimg.com/media/DfAlEM9XkAA4Jx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285992"/>
            <a:ext cx="4714907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Сказать маме: "Спасибо". Всё равно за что, она это заслужила.</a:t>
            </a:r>
            <a: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i="1" spc="200" dirty="0" smtClean="0">
                <a:ln w="6350">
                  <a:noFill/>
                </a:ln>
                <a:gradFill flip="none" rotWithShape="1">
                  <a:gsLst>
                    <a:gs pos="17000">
                      <a:schemeClr val="accent2">
                        <a:lumMod val="50000"/>
                      </a:schemeClr>
                    </a:gs>
                    <a:gs pos="28000">
                      <a:srgbClr val="57201F"/>
                    </a:gs>
                    <a:gs pos="42000">
                      <a:srgbClr val="C86664"/>
                    </a:gs>
                    <a:gs pos="50000">
                      <a:srgbClr val="933735"/>
                    </a:gs>
                    <a:gs pos="72000">
                      <a:schemeClr val="accent2">
                        <a:lumMod val="50000"/>
                      </a:schemeClr>
                    </a:gs>
                    <a:gs pos="83000">
                      <a:srgbClr val="7C2E2C"/>
                    </a:gs>
                    <a:gs pos="100000">
                      <a:srgbClr val="5A2120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g-fotki.yandex.ru/get/4519/119921858.272/0_77c86_3855bb56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00808"/>
            <a:ext cx="8629408" cy="44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217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«25 дел, которые нужно сделать до окончания школы»</vt:lpstr>
      <vt:lpstr>Сценарий классного часа для 9 класса  «25 дел, которые нужно сделать до окончания основной школы».</vt:lpstr>
      <vt:lpstr>Ребята! На днях на одном образовательном сайте я увидела статью «25 дел, которые нужно сделать до окончания школы». И я задумалась: А интересно, мои дети успели? Предлагаю совместно выполнить эти пункты.( Вставайте, если вы это сделали). </vt:lpstr>
      <vt:lpstr>Слайд 4</vt:lpstr>
      <vt:lpstr>Принять участие в благотворительной акции или заняться волонтерством.  </vt:lpstr>
      <vt:lpstr>Любить или влюбиться.  </vt:lpstr>
      <vt:lpstr>Прогулять школу по причине отсутствия желания. </vt:lpstr>
      <vt:lpstr>Принять участие во флэш-мобе, почувствовать себя "на одной волне" с большим количеством людей. </vt:lpstr>
      <vt:lpstr>Сказать маме: "Спасибо". Всё равно за что, она это заслужила. </vt:lpstr>
      <vt:lpstr>Вздремнуть хоть на одном уроке. </vt:lpstr>
      <vt:lpstr>Научиться играть хотя бы на одном музыкальном инструменте. </vt:lpstr>
      <vt:lpstr>Был отличником (отличник учебных сборов) </vt:lpstr>
      <vt:lpstr>Провести хоть один день без Интернета.</vt:lpstr>
      <vt:lpstr>Зарабатывать самостоятельно деньги. </vt:lpstr>
      <vt:lpstr>Побывать в кабинете директора. </vt:lpstr>
      <vt:lpstr>Сняться в фильме  </vt:lpstr>
      <vt:lpstr>Определиться с будущей профессией. </vt:lpstr>
      <vt:lpstr>Выступить перед аудиторией более 100 человек.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«25 дел, которые нужно сделать до окончания школы»</dc:title>
  <dc:creator>User</dc:creator>
  <cp:lastModifiedBy>User</cp:lastModifiedBy>
  <cp:revision>4</cp:revision>
  <dcterms:created xsi:type="dcterms:W3CDTF">2020-06-12T17:50:17Z</dcterms:created>
  <dcterms:modified xsi:type="dcterms:W3CDTF">2020-06-12T18:26:01Z</dcterms:modified>
</cp:coreProperties>
</file>