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317" r:id="rId2"/>
    <p:sldId id="310" r:id="rId3"/>
    <p:sldId id="313" r:id="rId4"/>
    <p:sldId id="311" r:id="rId5"/>
    <p:sldId id="314" r:id="rId6"/>
    <p:sldId id="312" r:id="rId7"/>
    <p:sldId id="316" r:id="rId8"/>
    <p:sldId id="318" r:id="rId9"/>
    <p:sldId id="31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4" autoAdjust="0"/>
    <p:restoredTop sz="99455" autoAdjust="0"/>
  </p:normalViewPr>
  <p:slideViewPr>
    <p:cSldViewPr>
      <p:cViewPr>
        <p:scale>
          <a:sx n="81" d="100"/>
          <a:sy n="81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D5148D-046F-48DC-A7AA-24792D030CA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AB8A7B-320F-4E50-85D4-7909AA7725B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134">
        <p14:prism dir="r" isContent="1" isInverted="1"/>
      </p:transition>
    </mc:Choice>
    <mc:Fallback xmlns="">
      <p:transition spd="slow" advClick="0" advTm="4134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2536395"/>
            <a:ext cx="8316540" cy="218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 прадедушка                                 ЛОПАТИН                           ИВАН ЯКОВЛЕВИЧ  </a:t>
            </a:r>
          </a:p>
          <a:p>
            <a:pPr algn="ctr"/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394829"/>
            <a:ext cx="3456384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Ученик МБОУ ООШ №31</a:t>
            </a:r>
          </a:p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Лопатин Всеволод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,           2 « А »  класс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53">
        <p14:prism isContent="1"/>
      </p:transition>
    </mc:Choice>
    <mc:Fallback xmlns="">
      <p:transition spd="slow" advClick="0" advTm="3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85875"/>
            <a:ext cx="4680520" cy="47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Лопатин Иван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Яковлевич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годы жизни (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1916  год – 1989  год</a:t>
            </a:r>
            <a:r>
              <a:rPr lang="ru-RU" sz="20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).</a:t>
            </a:r>
            <a:br>
              <a:rPr lang="ru-RU" sz="20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5"/>
            <a:ext cx="3528392" cy="49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470">
        <p14:prism isContent="1" isInverted="1"/>
      </p:transition>
    </mc:Choice>
    <mc:Fallback xmlns="">
      <p:transition spd="slow" advClick="0" advTm="2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635" y="-77858"/>
            <a:ext cx="4942729" cy="8928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684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945">
        <p14:prism isContent="1" isInverted="1"/>
      </p:transition>
    </mc:Choice>
    <mc:Fallback xmlns="">
      <p:transition spd="slow" advClick="0" advTm="4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8092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2059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97">
        <p14:prism isContent="1" isInverted="1"/>
      </p:transition>
    </mc:Choice>
    <mc:Fallback xmlns="">
      <p:transition spd="slow" advClick="0" advTm="4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7117" y="-598882"/>
            <a:ext cx="5949403" cy="85325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прадеду за победу!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14">
        <p14:prism isContent="1" isInverted="1"/>
      </p:transition>
    </mc:Choice>
    <mc:Fallback xmlns="">
      <p:transition spd="slow" advClick="0" advTm="4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8064896" cy="310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76580" cy="139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598">
        <p14:prism isContent="1" isInverted="1"/>
      </p:transition>
    </mc:Choice>
    <mc:Fallback xmlns="">
      <p:transition spd="slow" advClick="0" advTm="8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программа презентаций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1751"/>
            <a:ext cx="6248400" cy="244589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58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548680"/>
            <a:ext cx="4212084" cy="541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605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878">
        <p14:prism isContent="1" isInverted="1"/>
      </p:transition>
    </mc:Choice>
    <mc:Fallback xmlns="">
      <p:transition spd="slow" advClick="0" advTm="3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5" y="692697"/>
            <a:ext cx="8208912" cy="54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052736"/>
            <a:ext cx="367240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3" y="764704"/>
            <a:ext cx="399727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72">
        <p14:prism isContent="1" isInverted="1"/>
      </p:transition>
    </mc:Choice>
    <mc:Fallback xmlns="">
      <p:transition spd="slow" advClick="0" advTm="4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9642"/>
            <a:ext cx="6248400" cy="5270115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8470492" y="335556"/>
            <a:ext cx="305616" cy="5976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СПАСИБО,ВАМ!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82788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1" y="5157192"/>
            <a:ext cx="8416968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362">
        <p14:prism isContent="1" isInverted="1"/>
      </p:transition>
    </mc:Choice>
    <mc:Fallback xmlns="">
      <p:transition spd="slow" advClick="0" advTm="3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29</Words>
  <Application>Microsoft Office PowerPoint</Application>
  <PresentationFormat>Экран (4:3)</PresentationFormat>
  <Paragraphs>7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Лопатин Иван Яковлевич годы жизни (1916  год – 1989  год). </vt:lpstr>
      <vt:lpstr>Презентация PowerPoint</vt:lpstr>
      <vt:lpstr>Презентация PowerPoint</vt:lpstr>
      <vt:lpstr>Спасибо прадеду за победу!</vt:lpstr>
      <vt:lpstr>Презентация PowerPoint</vt:lpstr>
      <vt:lpstr>Презентация PowerPoint</vt:lpstr>
      <vt:lpstr>Презентация PowerPoint</vt:lpstr>
      <vt:lpstr>СПАСИБО,ВАМ!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государственного долга России</dc:title>
  <dc:creator>Hrab</dc:creator>
  <cp:lastModifiedBy>user</cp:lastModifiedBy>
  <cp:revision>74</cp:revision>
  <dcterms:created xsi:type="dcterms:W3CDTF">2016-04-19T21:14:38Z</dcterms:created>
  <dcterms:modified xsi:type="dcterms:W3CDTF">2020-06-17T20:32:21Z</dcterms:modified>
</cp:coreProperties>
</file>