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3" r:id="rId9"/>
    <p:sldId id="264" r:id="rId10"/>
    <p:sldId id="262" r:id="rId11"/>
    <p:sldId id="265" r:id="rId12"/>
    <p:sldId id="267" r:id="rId13"/>
    <p:sldId id="266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5445223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детский сад комбинированного вида №36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«Аленький цветочек»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вас родители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«Праздник для ребёнка  в формате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игры»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Хохлова Т.Г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86409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Городской округ г.Выкса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2020г.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218"/>
          </a:xfrm>
        </p:spPr>
        <p:txBody>
          <a:bodyPr>
            <a:normAutofit fontScale="90000"/>
          </a:bodyPr>
          <a:lstStyle/>
          <a:p>
            <a:pPr indent="360363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 печатаем на бумаге слово или картинку,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наклеиваем бумагу на плотный картон и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разрезаем на части.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717" y="2580952"/>
            <a:ext cx="3866503" cy="3943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564904"/>
            <a:ext cx="4421415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 - подсказки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9170" t="10229" r="6732" b="7911"/>
          <a:stretch/>
        </p:blipFill>
        <p:spPr>
          <a:xfrm>
            <a:off x="2555776" y="1764489"/>
            <a:ext cx="4392488" cy="47744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Зашифрованное слово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или письмо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56434"/>
            <a:ext cx="8640960" cy="41548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9.stc.all.kpcdn.net/share/i/4/927391/w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3"/>
            <a:ext cx="57606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шаблоны\ex-car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46399"/>
            <a:ext cx="7706988" cy="5718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шаблоны\ex-car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809058" cy="5461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672408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Весёлых семейных праздников</a:t>
            </a:r>
            <a:endParaRPr lang="ru-RU" sz="6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66967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  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В последнее время компании, занимающиеся организацией праздников, предлагают на день рождения детский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Такой праздник для своего ребёнка, даже в режиме самоизоляции, можно организовать и самостоятельно. Нужно лишь подойти ответственно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составлению сценария, который составляется с учетом различных факторов: возраста участников,  материально-технических возможностей, места проведения, а также индивидуальных склонностей и пожеланий самих детей. Цель такого мероприятия - положительные эмоции участников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823797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содержат задания, затрагивающие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самые разные области знаний и умений - это могут быть как физические соревнования (например, эстафеты), так и интеллектуальные викторины.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Основная идея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игры предельно проста - команды, перемещаясь по пунктам игрового маршрута, последовательно выполняют взаимосвязанные друг с другом задания. Справившись с одним заданием, дети получают подсказку, с помощью которой они переходят к следующему испытанию. Такой способ организации игрового приключения дополнительно мотивирует исследовательскую активность маленьких участников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020695"/>
            <a:ext cx="8424936" cy="52014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оформления игрового маршрута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Маршрутный лист. Загадки, кроссворды, закодированное слово, ребусы, которые станут подсказкой для поиска того места, куда следует отправиться.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«Волшебный клубок». К нити прикреплены записки с названием пунктов следования.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Карта - изображение маршрута в схематической форме.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«Волшебный экран» - планшет, на котором размещены фотографии мест, куда должны переместиться ребята.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«Следы». Пройти от одного задания к другому можно по нарисованным стрелочкам или приклеенным следам. Получить право на передвижение можно, разгадав загадку или ответив на вопрос.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«Тайник». Капсулу с подсказкой можно спрятать  в воздушных шариках или в ёмкости с песком, крупой, водой и т.д.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«Поиск по запискам».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ебенок получает записку, указывающую на тайник, в тайнике другая записка с адресом следующего тайника.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24736"/>
            <a:ext cx="8424936" cy="6524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заданий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Кроссворд».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отгадывают загадки, затем вписывают (малышам помогают взрослые) в клеточки первые буквы названных слов и получают слово-подсказку.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Собранная из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картинка подскажет, куда двигаться дальше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«Лабиринт».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«Зеркало». Буквы расположены в зеркальном отражении, дети отгадывают слово и понимают, что следующая подсказка ожидает их в шкафу.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лишний?». Детям предлагаются картинки с изображениями предметов, задача - определить лишний предмет, который и станет словом-подсказкой.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«Разрезные картинки»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«Соедини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 цифрам»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«Цветик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семицветик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На сердцевине цветка, в центре круга, изображён звук «В», на лепестках нарисованы картинки. Задание: подобрать лепестки с изображениями предметов, в названии которых есть звук «В».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Эстафеты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позволяет помещение,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игра проходит на улице, можно провести весёлые эстафеты, которые должны соответствовать теме и сюжету игры. Их можно выполнять со спортивными предметами(мячи, ракетки, скакалки…)  или определённым заданием: сложить картинку, разложить предметы, собрать торт и т.д. Главное требование  к использованию эстафет - это безопасность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843" t="11609" r="3602" b="3984"/>
          <a:stretch/>
        </p:blipFill>
        <p:spPr>
          <a:xfrm>
            <a:off x="1403648" y="1340768"/>
            <a:ext cx="6336704" cy="538070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Прочитай по первым буквам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Прочитай слово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7724" b="1264"/>
          <a:stretch/>
        </p:blipFill>
        <p:spPr>
          <a:xfrm>
            <a:off x="1331640" y="1772816"/>
            <a:ext cx="7128791" cy="48766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Задания на классификацию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956376" cy="5092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446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Муниципальное бюджетное образовательное учреждение детский сад комбинированного вида №36  «Аленький цветочек» Для вас родители «Праздник для ребёнка  в формате  квест – игры»  Выполнила: воспитатель Хохлова Т.Г</vt:lpstr>
      <vt:lpstr>Слайд 2</vt:lpstr>
      <vt:lpstr>Слайд 3</vt:lpstr>
      <vt:lpstr>Слайд 4</vt:lpstr>
      <vt:lpstr>Слайд 5</vt:lpstr>
      <vt:lpstr>Эстафеты </vt:lpstr>
      <vt:lpstr>Прочитай по первым буквам</vt:lpstr>
      <vt:lpstr>Прочитай слово</vt:lpstr>
      <vt:lpstr>Задания на классификацию</vt:lpstr>
      <vt:lpstr> Прием «Пазл» Предварительно печатаем на бумаге слово или картинку,  наклеиваем бумагу на плотный картон и  разрезаем на части.  </vt:lpstr>
      <vt:lpstr>Слова - подсказки</vt:lpstr>
      <vt:lpstr>Зашифрованное слово  или письмо</vt:lpstr>
      <vt:lpstr>Слайд 13</vt:lpstr>
      <vt:lpstr>Слайд 14</vt:lpstr>
      <vt:lpstr>Слайд 15</vt:lpstr>
      <vt:lpstr>Весёлых семейных праздников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детский сад комбинированного вида №36 «Аленький цветочек»  Информация для родителей «Квест – игра с детьми дома»  Выполнили: воспитатель Хохлова Т.Г</dc:title>
  <dc:creator>Татьяна</dc:creator>
  <cp:lastModifiedBy>Татьяна</cp:lastModifiedBy>
  <cp:revision>39</cp:revision>
  <dcterms:created xsi:type="dcterms:W3CDTF">2020-05-14T17:08:57Z</dcterms:created>
  <dcterms:modified xsi:type="dcterms:W3CDTF">2020-06-02T17:27:08Z</dcterms:modified>
</cp:coreProperties>
</file>