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Мастер-класс. </a:t>
            </a:r>
            <a:br>
              <a:rPr lang="ru-RU" b="1" i="1" dirty="0"/>
            </a:br>
            <a:r>
              <a:rPr lang="ru-RU" b="1" i="1" dirty="0" err="1"/>
              <a:t>Жостовская</a:t>
            </a:r>
            <a:r>
              <a:rPr lang="ru-RU" b="1" i="1" dirty="0"/>
              <a:t> роспись. </a:t>
            </a:r>
            <a:br>
              <a:rPr lang="ru-RU" b="1" i="1" dirty="0"/>
            </a:br>
            <a:r>
              <a:rPr lang="ru-RU" b="1" i="1" dirty="0" err="1"/>
              <a:t>Пластилинография</a:t>
            </a:r>
            <a:r>
              <a:rPr lang="ru-RU" b="1" i="1" dirty="0"/>
              <a:t>.</a:t>
            </a:r>
            <a:br>
              <a:rPr lang="ru-RU" b="1" i="1" dirty="0"/>
            </a:br>
            <a:r>
              <a:rPr lang="ru-RU" b="1" i="1" dirty="0"/>
              <a:t>Подготовительная группа.</a:t>
            </a:r>
            <a:br>
              <a:rPr lang="ru-RU" b="1" i="1" dirty="0"/>
            </a:br>
            <a:r>
              <a:rPr lang="ru-RU" b="1" i="1" dirty="0"/>
              <a:t>МБДОУ Д/с № 1</a:t>
            </a:r>
            <a:br>
              <a:rPr lang="ru-RU" b="1" i="1" dirty="0"/>
            </a:br>
            <a:r>
              <a:rPr lang="ru-RU" b="1" i="1" dirty="0"/>
              <a:t>Богданова Н.В.</a:t>
            </a:r>
            <a:br>
              <a:rPr lang="ru-RU" b="1" i="1" dirty="0"/>
            </a:br>
            <a:r>
              <a:rPr lang="ru-RU" b="1" i="1" dirty="0"/>
              <a:t>Г. Сосновый Бор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smtClean="0"/>
              <a:t>2020г.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47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8" y="364201"/>
            <a:ext cx="4293096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10749"/>
            <a:ext cx="4005064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840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02433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42" y="2345998"/>
            <a:ext cx="2955210" cy="2955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94" y="3573016"/>
            <a:ext cx="2680870" cy="319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226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76935"/>
            <a:ext cx="280831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140968"/>
            <a:ext cx="2664296" cy="3552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593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8960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75360"/>
            <a:ext cx="3075806" cy="4101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3096344" cy="368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972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2" y="332656"/>
            <a:ext cx="7090851" cy="6170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858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76" y="548680"/>
            <a:ext cx="3573016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789040"/>
            <a:ext cx="7704856" cy="146754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09809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Мастер-класс.  Жостовская роспись.  Пластилинография. Подготовительная группа. МБДОУ Д/с № 1 Богданова Н.В. Г. Сосновый Бор. 2020г.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Мастер-класс.  Жостовская роспись.  Пластилинография. Подготовительная группа. МБДОУ Д/с № 1 Богданова Н.В. Г. Сосновый Бор. 2020г. </dc:title>
  <dc:creator>Tasha Rightway</dc:creator>
  <cp:lastModifiedBy>Tasha Rightway</cp:lastModifiedBy>
  <cp:revision>2</cp:revision>
  <dcterms:created xsi:type="dcterms:W3CDTF">2020-10-18T14:33:15Z</dcterms:created>
  <dcterms:modified xsi:type="dcterms:W3CDTF">2020-10-18T14:46:52Z</dcterms:modified>
</cp:coreProperties>
</file>