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35"/>
    <a:srgbClr val="334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4738" y="1340768"/>
            <a:ext cx="8484117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«Вы слыхали о воде?»</a:t>
            </a:r>
          </a:p>
          <a:p>
            <a:pPr algn="ctr"/>
            <a:endParaRPr lang="ru-RU" sz="6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6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509120"/>
            <a:ext cx="399593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Составила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Воспитатель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Богданова 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Светлана 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Евгеньевна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МБДОУ №168 «Детский сад комбинированного вида»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55224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плите у нас кипит,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5836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Паром чайника шипит.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877272"/>
            <a:ext cx="6221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неё нам не умыться,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2839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869160"/>
            <a:ext cx="3296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наесться,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908720"/>
            <a:ext cx="3382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напиться!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0679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3219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Смею вам я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доложить: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365104"/>
            <a:ext cx="3976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неё нам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прожить!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845307">
            <a:off x="1928699" y="3993144"/>
            <a:ext cx="6772366" cy="2737522"/>
          </a:xfrm>
        </p:spPr>
        <p:txBody>
          <a:bodyPr>
            <a:prstTxWarp prst="textArchUp">
              <a:avLst>
                <a:gd name="adj" fmla="val 11672296"/>
              </a:avLst>
            </a:prstTxWarp>
            <a:normAutofit fontScale="25000" lnSpcReduction="20000"/>
          </a:bodyPr>
          <a:lstStyle/>
          <a:p>
            <a:pPr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>
              <a:buNone/>
            </a:pPr>
            <a:r>
              <a:rPr lang="ru-RU" sz="2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за </a:t>
            </a:r>
          </a:p>
          <a:p>
            <a:pPr>
              <a:buNone/>
            </a:pPr>
            <a:r>
              <a:rPr lang="ru-RU" sz="2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просмотр!</a:t>
            </a:r>
            <a:endParaRPr lang="ru-RU" sz="2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4098" y="404664"/>
            <a:ext cx="54423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слыхали о воде?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83C9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Говорят она везде! </a:t>
            </a:r>
            <a:endParaRPr lang="ru-RU" sz="4400" b="1" cap="none" spc="0" dirty="0">
              <a:ln w="1905"/>
              <a:solidFill>
                <a:srgbClr val="83C9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27505" y="620688"/>
            <a:ext cx="5988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 в пруду её найдете,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8164" y="764704"/>
            <a:ext cx="7074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в сыром лесном болоте.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0560" y="260648"/>
            <a:ext cx="2163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луже,</a:t>
            </a:r>
            <a:endParaRPr lang="ru-RU" sz="4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1271" y="260648"/>
            <a:ext cx="2074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море,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005064"/>
            <a:ext cx="2319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4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океане</a:t>
            </a:r>
            <a:endParaRPr lang="ru-RU" sz="4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5949280"/>
            <a:ext cx="6824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в водопроводном кране,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4437112"/>
            <a:ext cx="28396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сосулька 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замерзает,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0416" y="5589240"/>
            <a:ext cx="6547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лес туманом заползает,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нфа\Мои рисунки\природа и соляная пещера\Vista like wallpaper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733256"/>
            <a:ext cx="60077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По утрам росой блестит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109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апгрейд</cp:lastModifiedBy>
  <cp:revision>17</cp:revision>
  <dcterms:modified xsi:type="dcterms:W3CDTF">2020-10-19T17:44:56Z</dcterms:modified>
</cp:coreProperties>
</file>