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hportal.ru/_ld/534/55973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3500438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Ульянова Ирина </a:t>
            </a:r>
          </a:p>
          <a:p>
            <a:r>
              <a:rPr lang="ru-RU" dirty="0" smtClean="0"/>
              <a:t>Геннадьевна, воспитатель </a:t>
            </a:r>
          </a:p>
          <a:p>
            <a:r>
              <a:rPr lang="ru-RU" dirty="0" smtClean="0"/>
              <a:t>МБДОУ «</a:t>
            </a:r>
            <a:r>
              <a:rPr lang="ru-RU" dirty="0" err="1" smtClean="0"/>
              <a:t>Тоншаловский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Детский сад комбинированного вида «Солнышко»»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714356"/>
            <a:ext cx="7072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Методическое многофункциональное пособие по сенсорному воспитанию детей раннего возраста «Кукла Даша»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Новая папка\IMG_20150506_09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533403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5852" y="492919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Д/и «Разноцветные дорожки»</a:t>
            </a:r>
          </a:p>
          <a:p>
            <a:pPr algn="just"/>
            <a:r>
              <a:rPr lang="ru-RU" dirty="0" smtClean="0"/>
              <a:t>Задачи:</a:t>
            </a:r>
          </a:p>
          <a:p>
            <a:pPr algn="just"/>
            <a:r>
              <a:rPr lang="ru-RU" dirty="0" smtClean="0"/>
              <a:t>- Закреплять представления о цвете предмета, познакомить детей с понятием широкий – узкий.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esktop\Новая папка\IMG_20150506_092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42918"/>
            <a:ext cx="5072066" cy="380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85852" y="478632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Д/и «Большой – маленький»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-формировать умение выбирать предметы, определенной величины из двух предложенных величин.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Новая папка\IMG_20150506_18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23856"/>
            <a:ext cx="4357718" cy="581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857232"/>
            <a:ext cx="67866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Описание пособия</a:t>
            </a:r>
          </a:p>
          <a:p>
            <a:pPr algn="just"/>
            <a:r>
              <a:rPr lang="ru-RU" dirty="0" smtClean="0"/>
              <a:t>          Пособие представлено в виде куклы, на которой расположены предметы для различных видов деятельности. Материал крепится с помощью липучек, пуговиц, шнурков. Для каждого вида деятельности поставлены свои задачи, которые охватывают следующие образовательные области: </a:t>
            </a:r>
          </a:p>
          <a:p>
            <a:pPr algn="just"/>
            <a:r>
              <a:rPr lang="ru-RU" dirty="0" smtClean="0"/>
              <a:t>-</a:t>
            </a:r>
            <a:r>
              <a:rPr lang="ru-RU" dirty="0" smtClean="0"/>
              <a:t>социально-коммуникативное </a:t>
            </a:r>
            <a:r>
              <a:rPr lang="ru-RU" dirty="0" smtClean="0"/>
              <a:t>развитие;</a:t>
            </a:r>
          </a:p>
          <a:p>
            <a:pPr algn="just"/>
            <a:r>
              <a:rPr lang="ru-RU" dirty="0" smtClean="0"/>
              <a:t>-познавательное развитие;</a:t>
            </a:r>
          </a:p>
          <a:p>
            <a:pPr algn="just"/>
            <a:r>
              <a:rPr lang="ru-RU" dirty="0" smtClean="0"/>
              <a:t>-речевое развитие;</a:t>
            </a:r>
          </a:p>
          <a:p>
            <a:pPr algn="just"/>
            <a:r>
              <a:rPr lang="ru-RU" dirty="0" smtClean="0"/>
              <a:t>-художественно-эстетическое развитие.</a:t>
            </a:r>
          </a:p>
          <a:p>
            <a:pPr algn="just"/>
            <a:r>
              <a:rPr lang="ru-RU" dirty="0" smtClean="0"/>
              <a:t>         Пособие может использоваться для совместной деятельности ребенка и взрослого, индивидуальной игры малыша или одновременно несколькими игроками. Пособие разработано с учетом возрастных особенностей и потребностей малышей. Направлено на развитие сенсорных  способностей детей раннего возраста.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: формирование и совершенствование  представлений о разновидностях  свойств предметов (сенсомоторные </a:t>
            </a:r>
            <a:r>
              <a:rPr lang="ru-RU" dirty="0" err="1" smtClean="0"/>
              <a:t>предэталоны</a:t>
            </a:r>
            <a:r>
              <a:rPr lang="ru-RU" dirty="0" smtClean="0"/>
              <a:t> и </a:t>
            </a:r>
            <a:r>
              <a:rPr lang="ru-RU" dirty="0" err="1" smtClean="0"/>
              <a:t>перцептивных</a:t>
            </a:r>
            <a:r>
              <a:rPr lang="ru-RU" dirty="0" smtClean="0"/>
              <a:t> действий, необходимых при анализе свойств предметов.</a:t>
            </a:r>
          </a:p>
          <a:p>
            <a:endParaRPr lang="ru-RU" dirty="0" smtClean="0"/>
          </a:p>
          <a:p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- формировать умение определять и называть: цвет предметов (красный, желтый, зеленый, синий, белый, черный); размер (большой, маленький) ; геометрические фигуры (круг, овал, квадрат, прямоугольник, треугольник).</a:t>
            </a:r>
          </a:p>
          <a:p>
            <a:pPr algn="just"/>
            <a:r>
              <a:rPr lang="ru-RU" dirty="0" smtClean="0"/>
              <a:t>- продолжать учить детей группировать предметы по одному из признаков: форма, цвет, величина.</a:t>
            </a:r>
          </a:p>
          <a:p>
            <a:pPr algn="just"/>
            <a:r>
              <a:rPr lang="ru-RU" dirty="0" smtClean="0"/>
              <a:t>- способствовать развитию мелкой моторики рук.</a:t>
            </a:r>
          </a:p>
          <a:p>
            <a:pPr algn="just">
              <a:buFontTx/>
              <a:buChar char="-"/>
            </a:pPr>
            <a:r>
              <a:rPr lang="ru-RU" dirty="0" smtClean="0"/>
              <a:t>создавать условия для развития тактильной чувствительности.</a:t>
            </a:r>
          </a:p>
          <a:p>
            <a:pPr algn="just">
              <a:buFontTx/>
              <a:buChar char="-"/>
            </a:pPr>
            <a:r>
              <a:rPr lang="ru-RU" dirty="0" smtClean="0"/>
              <a:t>побуждать детей отвечать на вопросы.</a:t>
            </a:r>
          </a:p>
          <a:p>
            <a:pPr algn="just"/>
            <a:r>
              <a:rPr lang="ru-RU" dirty="0" smtClean="0"/>
              <a:t>- воспитывать любознательность, расширять опыт ориентировки в пространстве, обогащая детей разнообразными сенсорными впечатлениями.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Новая папка\IMG_20150506_09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589741" cy="478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9124" y="2571744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Д/и «Найди пару»</a:t>
            </a:r>
          </a:p>
          <a:p>
            <a:pPr algn="just"/>
            <a:r>
              <a:rPr lang="ru-RU" b="1" dirty="0" smtClean="0"/>
              <a:t>Задачи:</a:t>
            </a:r>
          </a:p>
          <a:p>
            <a:pPr algn="just"/>
            <a:r>
              <a:rPr lang="ru-RU" b="1" dirty="0" smtClean="0"/>
              <a:t>-закреплять умение обследовать предмет на ощупь, называть его качества.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Новая папка\IMG_20150506_09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14356"/>
            <a:ext cx="4714876" cy="3536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08" y="4500570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Д/и «Соотнеси по цвету»</a:t>
            </a:r>
          </a:p>
          <a:p>
            <a:pPr algn="just"/>
            <a:r>
              <a:rPr lang="ru-RU" dirty="0" smtClean="0"/>
              <a:t>Задачи:</a:t>
            </a:r>
          </a:p>
          <a:p>
            <a:pPr algn="just"/>
            <a:r>
              <a:rPr lang="ru-RU" b="1" dirty="0" smtClean="0"/>
              <a:t>- </a:t>
            </a:r>
            <a:r>
              <a:rPr lang="ru-RU" dirty="0" smtClean="0"/>
              <a:t>Продолжать закреплять представления о цвете предметов, умение соотносить предмет определенного цвета с цветовым полем.</a:t>
            </a:r>
            <a:endParaRPr lang="ru-RU" b="1" dirty="0" smtClean="0"/>
          </a:p>
          <a:p>
            <a:pPr algn="just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Новая папка\IMG_20150506_091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4786314" cy="358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57356" y="4429132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Д/и «Подбери по образцу»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 Закреплять умение распознавать предметы по форме, раскладывать по образцу.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Новая папка\IMG_20150506_09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64" y="857233"/>
            <a:ext cx="504828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0166" y="492919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Д/и «Собери бусы»</a:t>
            </a:r>
          </a:p>
          <a:p>
            <a:r>
              <a:rPr lang="ru-RU" dirty="0" smtClean="0"/>
              <a:t>Задачи:</a:t>
            </a:r>
          </a:p>
          <a:p>
            <a:pPr algn="just"/>
            <a:r>
              <a:rPr lang="ru-RU" dirty="0" smtClean="0"/>
              <a:t>-содействовать развитию мелкой моторики рук, через нанизывание бусин на нитку.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Новая папка\IMG_20150506_09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14356"/>
            <a:ext cx="385763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114298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Д/и «Утята»</a:t>
            </a:r>
          </a:p>
          <a:p>
            <a:pPr algn="just"/>
            <a:r>
              <a:rPr lang="ru-RU" dirty="0" smtClean="0"/>
              <a:t>Задачи:</a:t>
            </a:r>
          </a:p>
          <a:p>
            <a:pPr algn="just"/>
            <a:r>
              <a:rPr lang="ru-RU" dirty="0" smtClean="0"/>
              <a:t>-продолжать учить детей застегивать пуговицы, развивать мелкую моторику рук.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391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One</cp:lastModifiedBy>
  <cp:revision>9</cp:revision>
  <dcterms:created xsi:type="dcterms:W3CDTF">2015-05-07T13:27:58Z</dcterms:created>
  <dcterms:modified xsi:type="dcterms:W3CDTF">2015-05-18T18:13:48Z</dcterms:modified>
</cp:coreProperties>
</file>