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media/audio1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70" r:id="rId10"/>
    <p:sldId id="271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AA086-52DE-4704-84F9-7EDE4E6F1114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16257-73BA-4C0B-8D6A-1DAB5C9FE7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0330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DF7D-69DB-4E50-8240-B571FCD7DF1B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654E5-CDD2-4D8A-9C98-CC8884791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066307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DF7D-69DB-4E50-8240-B571FCD7DF1B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654E5-CDD2-4D8A-9C98-CC8884791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546037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DF7D-69DB-4E50-8240-B571FCD7DF1B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654E5-CDD2-4D8A-9C98-CC8884791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60522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DF7D-69DB-4E50-8240-B571FCD7DF1B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654E5-CDD2-4D8A-9C98-CC8884791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31671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DF7D-69DB-4E50-8240-B571FCD7DF1B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654E5-CDD2-4D8A-9C98-CC8884791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2823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DF7D-69DB-4E50-8240-B571FCD7DF1B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654E5-CDD2-4D8A-9C98-CC8884791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57948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DF7D-69DB-4E50-8240-B571FCD7DF1B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654E5-CDD2-4D8A-9C98-CC88847911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560916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DF7D-69DB-4E50-8240-B571FCD7DF1B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654E5-CDD2-4D8A-9C98-CC88847911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694179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DF7D-69DB-4E50-8240-B571FCD7DF1B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654E5-CDD2-4D8A-9C98-CC8884791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238628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DF7D-69DB-4E50-8240-B571FCD7DF1B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654E5-CDD2-4D8A-9C98-CC8884791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256828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DF7D-69DB-4E50-8240-B571FCD7DF1B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654E5-CDD2-4D8A-9C98-CC8884791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29093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524DF7D-69DB-4E50-8240-B571FCD7DF1B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654E5-CDD2-4D8A-9C98-CC8884791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067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  <p:sndAc>
          <p:stSnd>
            <p:snd r:embed="rId14" name="chimes.wav"/>
          </p:stSnd>
        </p:sndAc>
      </p:transition>
    </mc:Choice>
    <mc:Fallback>
      <p:transition spd="slow">
        <p:fade/>
        <p:sndAc>
          <p:stSnd>
            <p:snd r:embed="rId13" name="chimes.wav"/>
          </p:stSnd>
        </p:sndAc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908720"/>
            <a:ext cx="7812360" cy="76636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6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комбинированного вида №2 </a:t>
            </a:r>
          </a:p>
          <a:p>
            <a:pPr algn="ctr"/>
            <a:r>
              <a:rPr lang="ru-RU" sz="16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«Радуга»</a:t>
            </a:r>
          </a:p>
          <a:p>
            <a:pPr algn="ctr"/>
            <a:endParaRPr lang="ru-RU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«Елочка, елочка зеленая иголочка».</a:t>
            </a:r>
          </a:p>
          <a:p>
            <a:pPr algn="ctr"/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раннего возраста «Гномики» </a:t>
            </a:r>
          </a:p>
          <a:p>
            <a:pPr algn="ctr"/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</a:p>
          <a:p>
            <a:pPr algn="ctr"/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Воспитатель:</a:t>
            </a:r>
          </a:p>
          <a:p>
            <a:pPr algn="ctr"/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</a:t>
            </a:r>
            <a:r>
              <a:rPr lang="ru-RU" sz="2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Красняник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М. И.</a:t>
            </a:r>
            <a:endParaRPr lang="ru-RU" sz="2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город Лодейное Поле</a:t>
            </a:r>
            <a:endParaRPr lang="ru-RU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</a:p>
          <a:p>
            <a:pPr algn="ctr"/>
            <a:endParaRPr lang="ru-RU" b="1" i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Детское издательство Елена - Маленькой ёлочке холодно зимой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6416" y="6198840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56100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2424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" y="-297"/>
            <a:ext cx="9108213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7" y="3186198"/>
            <a:ext cx="3600400" cy="3638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673" y="1867171"/>
            <a:ext cx="6559660" cy="29299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6598"/>
            <a:ext cx="3022625" cy="30226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53707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890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4" y="404664"/>
            <a:ext cx="8712968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раннем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дошкольном возрасте ребенок начинает познавать и открывать для себя все многообразие окружающего его мира, он только учится замечать красоту природы и видеть, насколько разнообразны и многочисленны ее обитатели. Именно в этом возрасте ребенок начинает знакомиться с растительным миром, у него формируются первые представления о деревьях, и, несомненно, одним из самых ярких представителей является ёлка. Ёлочка для ребенка не просто дерево, но еще и главный атрибут новогоднего праздника.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Важное место в данном проекте занимает изучение и сохранение традиций празднования Нового года, что помогает удовлетворить познавательный интерес детей к этому празднику.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дети получат знания о том, что такое Новый год, как его празднуют, а также с новогодними атрибутами и персонажами: Новогодней елочкой, подарками, Снегурочкой и Дедом Морозом. Совместное с родителями изготовление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«Дед Морозов»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выставки детского творчества вызовет положительные эмоции у детей.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Поэтому, обеспечив комплексный подход и последовательную структуру образовательной деятельности, мы сможем вызвать у детей интерес и сформировать представления о вечнозеленой красавице – ели.</a:t>
            </a:r>
          </a:p>
        </p:txBody>
      </p:sp>
    </p:spTree>
    <p:extLst>
      <p:ext uri="{BB962C8B-B14F-4D97-AF65-F5344CB8AC3E}">
        <p14:creationId xmlns="" xmlns:p14="http://schemas.microsoft.com/office/powerpoint/2010/main" val="9589417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" y="-12172"/>
            <a:ext cx="9108213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79635" y="2967335"/>
            <a:ext cx="18473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14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32656"/>
            <a:ext cx="7992888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ru-RU" sz="24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познавательно-творческий.                                              </a:t>
            </a:r>
            <a:r>
              <a:rPr lang="ru-RU" sz="24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проекта: </a:t>
            </a:r>
            <a:r>
              <a:rPr lang="ru-RU" sz="2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краткосрочный.</a:t>
            </a:r>
          </a:p>
          <a:p>
            <a:r>
              <a:rPr lang="ru-RU" sz="2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</a:t>
            </a:r>
            <a:r>
              <a:rPr lang="ru-RU" sz="24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 раннего дошкольного </a:t>
            </a:r>
            <a:r>
              <a:rPr lang="ru-RU" sz="2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(2-3 года), </a:t>
            </a: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педагоги, музыкальный руководитель, родители воспитанников</a:t>
            </a:r>
            <a:r>
              <a:rPr lang="ru-RU" sz="2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</a:p>
          <a:p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ребенка с раннего возраста к народной культуре посредством календарно — обрядовых праздников. Побуждать детей </a:t>
            </a:r>
            <a:r>
              <a:rPr lang="ru-RU" sz="2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украшать елочку празднику.</a:t>
            </a:r>
          </a:p>
          <a:p>
            <a:r>
              <a:rPr lang="ru-RU" sz="2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Познакомить детей с хвойным деревом (ель);</a:t>
            </a:r>
          </a:p>
          <a:p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Познакомить детей с произведениями различных авторов о ёлочке;</a:t>
            </a:r>
          </a:p>
          <a:p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Познакомить детей с музыкальными произведениями; развивать чувство ритма, музыкальной памяти, координации движений;</a:t>
            </a:r>
          </a:p>
          <a:p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Знакомить с содержанием песен;</a:t>
            </a:r>
          </a:p>
          <a:p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Способствовать созданию праздничного настроения, ожидания праздника.</a:t>
            </a:r>
          </a:p>
          <a:p>
            <a:endParaRPr lang="ru-RU" sz="2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90682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" y="-297"/>
            <a:ext cx="9108213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702" y="-35776"/>
            <a:ext cx="9108213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над проектом:</a:t>
            </a:r>
          </a:p>
          <a:p>
            <a:r>
              <a:rPr lang="ru-RU" sz="16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этап: </a:t>
            </a:r>
            <a:r>
              <a:rPr lang="ru-RU" sz="1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Подготовительный.</a:t>
            </a:r>
            <a:endParaRPr lang="ru-RU" sz="1600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Ввод детей в проблемную ситуацию.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Составление тематического планирования мероприятий.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Организация предметно-развивающей среды: подбор наглядного материала, литературы, пособий, дидактических игр, приобретение искусственной елки и игрушек в группу.</a:t>
            </a:r>
          </a:p>
          <a:p>
            <a:r>
              <a:rPr lang="ru-RU" sz="16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этап: </a:t>
            </a:r>
            <a:r>
              <a:rPr lang="ru-RU" sz="1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Основной.</a:t>
            </a:r>
            <a:endParaRPr lang="ru-RU" sz="1600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1.Проведение познавательно-исследовательской деятельности «Ёлка в гости к нам пришла» (обследование искусственной елочки)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Проведение продуктивной деятельности-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рисование 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«Шарики для ёлочки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«Наша елка-просто дива» (из ладошек)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лепка: «Ёлочка – зелёная иголочка», «Бусы для елочки»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конструирование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Зимняя красавица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 (на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ковралине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Чтение художественного произведения «Мама елку украшала» В. Петрова;</a:t>
            </a:r>
          </a:p>
          <a:p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К.Чуковский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«Елка»,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Е.Трутневой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 Новым годом!» и др.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Просмотр мультфильмов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«Зима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Простаквашино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«Снеговик – почтовик»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Разучивание песни «В лесу родилась елочка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хоровода «Маленькой елочке холодно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зимой».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Разучивание стихотворения про ёлку «Наша елка высока…».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Сюжетно -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отобразительная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игра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в зимний лес».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Дидактические игры: «Найди каждому снеговику ёлочку», «Собери ёлочку», «Наряди ёлочку», «Чудесный мешочек», «Найди самую высокую елку», «Собери бусы для елки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Пальчиковые и дыхательные игры,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физминутки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Игры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беседы с детьми о предстоящем празднике</a:t>
            </a:r>
          </a:p>
          <a:p>
            <a:r>
              <a:rPr lang="ru-RU" sz="1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этап: Заключительный.</a:t>
            </a:r>
            <a:endParaRPr lang="ru-RU" sz="1600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Организация выставки совместных работ детей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Ёлочка-красавица».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2.Новогодний праздник «В гости к Ёлочке пойдем».</a:t>
            </a:r>
          </a:p>
        </p:txBody>
      </p:sp>
    </p:spTree>
    <p:extLst>
      <p:ext uri="{BB962C8B-B14F-4D97-AF65-F5344CB8AC3E}">
        <p14:creationId xmlns="" xmlns:p14="http://schemas.microsoft.com/office/powerpoint/2010/main" val="28199989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" y="-297"/>
            <a:ext cx="9108213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404664"/>
            <a:ext cx="86409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с целями и задачами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проекта;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стихотворений с детьми про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елочку;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Памятки о проведении семейной прогулки в зимний лес «В гостях у елочки»;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 родителей с детьми в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собрание;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выставке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«Дед Морозы разных стран».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25832" y="3718589"/>
            <a:ext cx="3912433" cy="2934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7" y="3242106"/>
            <a:ext cx="3346994" cy="37188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18398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7" y="-11875"/>
            <a:ext cx="910821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548680"/>
            <a:ext cx="3600400" cy="270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1557" y="3573016"/>
            <a:ext cx="403244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73016"/>
            <a:ext cx="2729880" cy="320760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45322" y="1898830"/>
            <a:ext cx="352868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Лепка: «Бусы для елочки».</a:t>
            </a:r>
            <a:endParaRPr lang="ru-RU" sz="32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00021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" y="-297"/>
            <a:ext cx="910821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0620" y="878150"/>
            <a:ext cx="2138048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3510" y="608598"/>
            <a:ext cx="2696641" cy="3336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285852" y="214290"/>
            <a:ext cx="380619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r>
              <a:rPr lang="ru-RU" sz="3600" b="1" i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600" b="1" i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«Елочка»</a:t>
            </a:r>
            <a:endParaRPr lang="ru-RU" sz="3600" b="1" i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320" y="3615342"/>
            <a:ext cx="2214554" cy="2842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428992" y="3857628"/>
            <a:ext cx="34423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</a:t>
            </a:r>
          </a:p>
          <a:p>
            <a:pPr algn="ctr"/>
            <a:r>
              <a:rPr lang="ru-RU" sz="3600" b="1" i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зимний лес»</a:t>
            </a:r>
            <a:endParaRPr lang="ru-RU" sz="3600" b="1" i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1452" y="4369746"/>
            <a:ext cx="1751461" cy="2870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6448977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" y="-297"/>
            <a:ext cx="910821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3317" y="492624"/>
            <a:ext cx="3265168" cy="2448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9484" y="1419616"/>
            <a:ext cx="257746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31664" y="812810"/>
            <a:ext cx="3841232" cy="2880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789040"/>
            <a:ext cx="2409732" cy="32129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71736" y="0"/>
            <a:ext cx="364333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«Здравствуй, </a:t>
            </a:r>
          </a:p>
          <a:p>
            <a:pPr algn="ctr"/>
            <a:r>
              <a:rPr lang="ru-RU" sz="3600" b="1" i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Дедушка Мороз» (знакомство)</a:t>
            </a:r>
            <a:endParaRPr lang="ru-RU" sz="3600" b="1" i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14678" y="4500570"/>
            <a:ext cx="374441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Утренник </a:t>
            </a:r>
          </a:p>
          <a:p>
            <a:pPr algn="ctr"/>
            <a:r>
              <a:rPr lang="ru-RU" sz="3600" b="1" i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гости к </a:t>
            </a:r>
            <a:r>
              <a:rPr lang="ru-RU" sz="3600" b="1" i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«Елочке </a:t>
            </a:r>
            <a:r>
              <a:rPr lang="ru-RU" sz="3600" b="1" i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пойдем»</a:t>
            </a:r>
            <a:endParaRPr lang="ru-RU" sz="36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4071942"/>
            <a:ext cx="3067813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8860435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2" y="37193"/>
            <a:ext cx="910821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4" y="1052736"/>
            <a:ext cx="7739713" cy="53860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</a:t>
            </a:r>
            <a:r>
              <a:rPr lang="ru-RU" sz="32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Расширились знания детей о ёлочке. Дети </a:t>
            </a:r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знакомы с </a:t>
            </a:r>
            <a:r>
              <a:rPr lang="ru-RU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семейной традицией: украшать свой дом </a:t>
            </a:r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Новогоднему </a:t>
            </a:r>
            <a:r>
              <a:rPr lang="ru-RU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празднику</a:t>
            </a:r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Пополнился и активизировался словарный запас детей по данной </a:t>
            </a:r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теме.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охотно принимают участие в совместной деятельности, учатся играть сообща, помогать взрослым. Используют свой </a:t>
            </a:r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маленький жизненный </a:t>
            </a:r>
            <a:r>
              <a:rPr lang="ru-RU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опыт в танцах-импровизациях, сюжетных играх</a:t>
            </a:r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родителей поддерживается интерес к образовательному процессу, развитию творчества, знаний и умений у детей, желание участвовать в жизни группы.</a:t>
            </a:r>
            <a:endParaRPr lang="ru-RU" sz="24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6738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2316</TotalTime>
  <Words>782</Words>
  <Application>Microsoft Office PowerPoint</Application>
  <PresentationFormat>Экран (4:3)</PresentationFormat>
  <Paragraphs>82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HDOfficeLightV0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Home</cp:lastModifiedBy>
  <cp:revision>129</cp:revision>
  <dcterms:created xsi:type="dcterms:W3CDTF">2017-02-23T19:58:40Z</dcterms:created>
  <dcterms:modified xsi:type="dcterms:W3CDTF">2020-11-04T10:45:15Z</dcterms:modified>
</cp:coreProperties>
</file>