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35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7F2D5-199F-4EA8-8580-64AC6A92FEF5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16B4E7-2505-42BE-AACB-7CF111AB8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862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16B4E7-2505-42BE-AACB-7CF111AB8C3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572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CD4A8-56AC-4F8A-BCAB-3BC92F6B7994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1A4A-40E1-4B0C-89AD-7754F2EC01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30950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CD4A8-56AC-4F8A-BCAB-3BC92F6B7994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1A4A-40E1-4B0C-89AD-7754F2EC01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686693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CD4A8-56AC-4F8A-BCAB-3BC92F6B7994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1A4A-40E1-4B0C-89AD-7754F2EC01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50381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CD4A8-56AC-4F8A-BCAB-3BC92F6B7994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1A4A-40E1-4B0C-89AD-7754F2EC01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08024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CD4A8-56AC-4F8A-BCAB-3BC92F6B7994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1A4A-40E1-4B0C-89AD-7754F2EC01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3310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CD4A8-56AC-4F8A-BCAB-3BC92F6B7994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1A4A-40E1-4B0C-89AD-7754F2EC01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856317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CD4A8-56AC-4F8A-BCAB-3BC92F6B7994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1A4A-40E1-4B0C-89AD-7754F2EC01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200674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CD4A8-56AC-4F8A-BCAB-3BC92F6B7994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1A4A-40E1-4B0C-89AD-7754F2EC01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118636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CD4A8-56AC-4F8A-BCAB-3BC92F6B7994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1A4A-40E1-4B0C-89AD-7754F2EC01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069910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CD4A8-56AC-4F8A-BCAB-3BC92F6B7994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EE521A4A-40E1-4B0C-89AD-7754F2EC01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02460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CD4A8-56AC-4F8A-BCAB-3BC92F6B7994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1A4A-40E1-4B0C-89AD-7754F2EC01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85055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CD4A8-56AC-4F8A-BCAB-3BC92F6B7994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1A4A-40E1-4B0C-89AD-7754F2EC01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828113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CD4A8-56AC-4F8A-BCAB-3BC92F6B7994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1A4A-40E1-4B0C-89AD-7754F2EC01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741426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CD4A8-56AC-4F8A-BCAB-3BC92F6B7994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1A4A-40E1-4B0C-89AD-7754F2EC01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712736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CD4A8-56AC-4F8A-BCAB-3BC92F6B7994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1A4A-40E1-4B0C-89AD-7754F2EC01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91468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CD4A8-56AC-4F8A-BCAB-3BC92F6B7994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1A4A-40E1-4B0C-89AD-7754F2EC01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238785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CD4A8-56AC-4F8A-BCAB-3BC92F6B7994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1A4A-40E1-4B0C-89AD-7754F2EC01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406027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7FCD4A8-56AC-4F8A-BCAB-3BC92F6B7994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E521A4A-40E1-4B0C-89AD-7754F2EC01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348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 spd="slow">
    <p:wipe/>
  </p:transition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1771" y="359038"/>
            <a:ext cx="10537371" cy="2021305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 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изучению ПДД «Правила 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дорожные всем 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 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знать 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положено»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73373" y="5899121"/>
            <a:ext cx="5884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воспитатель: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Варака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Т. 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3373" y="6268453"/>
            <a:ext cx="16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Ступино 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429" y="2380343"/>
            <a:ext cx="5927310" cy="333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29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5911" y="11897"/>
            <a:ext cx="10018713" cy="1752599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день: « Нужно слушаться без спора указаний светофора»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5910" y="1901371"/>
            <a:ext cx="10018713" cy="1515980"/>
          </a:xfrm>
        </p:spPr>
        <p:txBody>
          <a:bodyPr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ООД «Светофор». Рисование в нетрадиционной технике «Светофор-наш друг». Д\и «Какой огонек зажегся?».</a:t>
            </a:r>
          </a:p>
          <a:p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831" y="3417351"/>
            <a:ext cx="4710436" cy="26496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187" y="3417351"/>
            <a:ext cx="4710436" cy="264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4119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697" y="0"/>
            <a:ext cx="10018713" cy="1494971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день: «На улице нашей машины, машины…»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9164" y="529389"/>
            <a:ext cx="10018712" cy="3549316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выставки «Грузовой и легковой транспорт». Д\и «Собери машину». Конструирование «Гараж»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(мягкие модули).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Слушание песни «Машина»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(муз. Т.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Потапенко.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057" y="3240576"/>
            <a:ext cx="4862286" cy="27350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468" y="3240576"/>
            <a:ext cx="4862286" cy="273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2246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0" y="0"/>
            <a:ext cx="10018713" cy="1672389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день: « Мы едем, едем, едем…»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3994" y="1383633"/>
            <a:ext cx="10018713" cy="1768642"/>
          </a:xfrm>
        </p:spPr>
        <p:txBody>
          <a:bodyPr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«Как нужно вести себя на остановке, в общественном транспорте?». Аппликация «Автобус». С\р игра «Мы-пассажиры». Чтение стихотворения В. Берестов «Автобус».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999" y="2601316"/>
            <a:ext cx="3505815" cy="19720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801" y="3152275"/>
            <a:ext cx="5052667" cy="2842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999" y="4678059"/>
            <a:ext cx="3505815" cy="217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0244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08" y="48267"/>
            <a:ext cx="10018714" cy="1201056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день: «Все работы хороши-выбирай на вкус»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08" y="1201056"/>
            <a:ext cx="10018713" cy="1712496"/>
          </a:xfrm>
        </p:spPr>
        <p:txBody>
          <a:bodyPr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с детьми о профессии водителя. Встреча с инспектором ДПС. Д\и «Узнай и назови».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074" y="4615542"/>
            <a:ext cx="3986590" cy="22424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429" y="2119368"/>
            <a:ext cx="4026235" cy="22647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6" y="3004360"/>
            <a:ext cx="4905830" cy="275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2939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1752599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день: «Это просто знак такой»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08" y="1479885"/>
            <a:ext cx="10018713" cy="1660358"/>
          </a:xfrm>
        </p:spPr>
        <p:txBody>
          <a:bodyPr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стихотворения Я.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Пишумов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«Азбука города», Н. Сорокин «Для пешеходов». Знакомство со знаком «Пешеходный переход». Практическое занятие «Мы по улице шагаем».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519" y="2946400"/>
            <a:ext cx="4830624" cy="27172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603" y="2946400"/>
            <a:ext cx="4830625" cy="271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6168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1343525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день: «</a:t>
            </a:r>
            <a:r>
              <a:rPr lang="ru-RU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Игралочка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09" y="1343526"/>
            <a:ext cx="10018713" cy="1253858"/>
          </a:xfrm>
        </p:spPr>
        <p:txBody>
          <a:bodyPr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Кейс-игра «Разрешается-запрещается», д\и «Кто поедет первым?», «Почини автомобильную технику», «Доскажи словечко». П\и «Светофор», «Воробышки и автомобиль», «Цветные автомобили». С\р игры «Водители», «Инспектор ДПС».</a:t>
            </a: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526" y="2451047"/>
            <a:ext cx="3920244" cy="21307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048" y="4685152"/>
            <a:ext cx="3787976" cy="21307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048" y="2451047"/>
            <a:ext cx="3787975" cy="21307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525" y="4685152"/>
            <a:ext cx="3920245" cy="213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8797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2593" y="0"/>
            <a:ext cx="10018713" cy="1199146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день: «Отгадай-ка»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72342" y="1199146"/>
            <a:ext cx="9738964" cy="1364344"/>
          </a:xfrm>
        </p:spPr>
        <p:txBody>
          <a:bodyPr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по ОБЖ «Соблюдаем правила-поступаем правильно!»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Д\и «Я опишу, а ты отгадай», «Четвертый лишний». Вечер загадок по ПДД.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448" y="2085702"/>
            <a:ext cx="4002090" cy="22456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42306" y="2942217"/>
            <a:ext cx="4708891" cy="29958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448" y="4440148"/>
            <a:ext cx="4002090" cy="235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687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0721" y="0"/>
            <a:ext cx="10018713" cy="1211178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день: «Литературная мозаика»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32436" y="1211178"/>
            <a:ext cx="10018713" cy="1660358"/>
          </a:xfrm>
        </p:spPr>
        <p:txBody>
          <a:bodyPr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рассказа Н. Носова «Автомобиль», М. Дружинина «Умный светофор» (отрывок). Чтение стихотворений В. Маяковский «Кем быть?»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(отрывок),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Мошковская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«Почему машина движется?», Я.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Пишумов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«Постовой».</a:t>
            </a: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734" y="2422356"/>
            <a:ext cx="7664116" cy="443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0299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1752599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 </a:t>
            </a:r>
            <a:b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день: «Школа юных пешеходов»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00424" y="1752599"/>
            <a:ext cx="10083576" cy="1714977"/>
          </a:xfrm>
        </p:spPr>
        <p:txBody>
          <a:bodyPr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творческих работ «Три чудесных сигнала»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(сотворчество детей и родителей).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рисунков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«Уроки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Светофорика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(рисунки детей в сотворчестве с родителями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Выпуск книги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«Школа пешеходных наук».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 итогов конкурсов, награждение победителей.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318" y="3063337"/>
            <a:ext cx="3235777" cy="18895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255" y="5093497"/>
            <a:ext cx="3259840" cy="1665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657" y="3643005"/>
            <a:ext cx="4373182" cy="261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399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0" y="1383633"/>
            <a:ext cx="10018713" cy="314024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!</a:t>
            </a:r>
            <a:endParaRPr lang="ru-RU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177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113096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08" y="1227221"/>
            <a:ext cx="10018713" cy="3420979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заключается в том, что с каждым годом возрастает количество автомобилей на дорогах, а также интенсивность и скорость движения. Обеспечение безопасности детей на дороге становится все более важной задачей. Особое значение в решении этой проблемы имеет заблаговременная и правильная подготовка самых маленьких пешеходов-детей, которая заключается в изучении ПДД и основ безопасности дорожного движения в дошкольных образовательных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учреждениях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748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2753" y="818147"/>
            <a:ext cx="10018713" cy="2562726"/>
          </a:xfrm>
        </p:spPr>
        <p:txBody>
          <a:bodyPr>
            <a:normAutofit fontScale="90000"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дошкольников навыков безопасного поведения на дорогах, транспорте в качестве пешеходов и пассажиров.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1610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1"/>
            <a:ext cx="10018713" cy="1251284"/>
          </a:xfrm>
        </p:spPr>
        <p:txBody>
          <a:bodyPr>
            <a:normAutofit fontScale="90000"/>
          </a:bodyPr>
          <a:lstStyle/>
          <a:p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8636" y="1140593"/>
            <a:ext cx="10583364" cy="5512870"/>
          </a:xfrm>
        </p:spPr>
        <p:txBody>
          <a:bodyPr>
            <a:noAutofit/>
          </a:bodyPr>
          <a:lstStyle/>
          <a:p>
            <a:pPr lvl="0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Познакомить детей со светофором и значением его сигналов; улицей и ее частями; автомобилем и его частями; дорожным знаком-пешеходный переход; профессиями взрослых (водитель, инспектор ДПС);</a:t>
            </a:r>
          </a:p>
          <a:p>
            <a:pPr lvl="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называть и различать виды транспорта (легковой, грузовой);</a:t>
            </a:r>
          </a:p>
          <a:p>
            <a:pPr lvl="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детей переходить «проезжую часть» по «пешеходному переходу» на зеленый сигнал светофора;</a:t>
            </a:r>
          </a:p>
          <a:p>
            <a:pPr lvl="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Обогащать социальный и эмоциональный опыт дошкольников в процессе общения друг с другом и взрослыми;</a:t>
            </a:r>
          </a:p>
          <a:p>
            <a:pPr lvl="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словарный запас по теме проекта.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Развивающие:</a:t>
            </a:r>
          </a:p>
          <a:p>
            <a:pPr lvl="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познавательный интерес в процессе изучения ПДД;</a:t>
            </a:r>
          </a:p>
          <a:p>
            <a:pPr lvl="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коммуникативные умения и навыки (умение регулировать свои действия, слушать другого, проявлять дисциплинированность и др.);</a:t>
            </a:r>
          </a:p>
          <a:p>
            <a:pPr lvl="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творческие и речевые способности детей в различных видах детской деятельности.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Воспитательные:</a:t>
            </a:r>
          </a:p>
          <a:p>
            <a:pPr lvl="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интерес к изучению ПДД;</a:t>
            </a:r>
          </a:p>
          <a:p>
            <a:pPr lvl="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желание применять в повседневной жизни освоенные нормы и правила поведения в общественном транспорте, проезжей части, детской площадке;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уважение к труду взрослых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0205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64420"/>
            <a:ext cx="10018713" cy="1752599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Предполагаемые результаты: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1" y="1742173"/>
            <a:ext cx="10018713" cy="4049027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научатся понимать значение сигналов светофора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получат знания о правилах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перехода проезжей части по «пешеходному переходу» на зеленый сигнал светофора;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роявлять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 к изучению ПДД, уважать труд взрослых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(водитель, инспектор ДПС);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аучатся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называть и различать виды транспорта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(легковой, грузовой);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 улицы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(тротуар, проезжая часть);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 автомобиля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(кабина, колеса, руль, фары, кузов);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ошкольники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научатся практиковать навыки безопасного поведения на дорогах, транспорте при возникновении реальных и смоделированных педагогом проблемных ситуаций;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смогут проявлять свои творческие и речевые способности в различных видах детской деятельности;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аучатся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согласовывать собственное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поведение с поведением других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людей в различных дорожных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ситуациях.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337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64420"/>
            <a:ext cx="10018713" cy="1752599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9319" y="293971"/>
            <a:ext cx="10018713" cy="2093495"/>
          </a:xfrm>
        </p:spPr>
        <p:txBody>
          <a:bodyPr>
            <a:normAutofit fontScale="92500" lnSpcReduction="10000"/>
          </a:bodyPr>
          <a:lstStyle/>
          <a:p>
            <a:r>
              <a:rPr lang="ru-RU" sz="4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проекта:</a:t>
            </a:r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познавательно-творческий.</a:t>
            </a:r>
          </a:p>
          <a:p>
            <a:r>
              <a:rPr lang="ru-RU" sz="4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Участники:</a:t>
            </a:r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4 лет, родители, педагоги группы.</a:t>
            </a:r>
          </a:p>
          <a:p>
            <a:r>
              <a:rPr lang="ru-RU" sz="4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реализации</a:t>
            </a:r>
            <a:r>
              <a:rPr lang="ru-RU" sz="40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краткосрочный (с 11. 03. 19-25.03.19 г.)</a:t>
            </a:r>
          </a:p>
          <a:p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475" y="2728684"/>
            <a:ext cx="6502399" cy="358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6830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9637" y="125928"/>
            <a:ext cx="10018713" cy="3124201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ru-RU" sz="59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этап: подготовительный</a:t>
            </a:r>
            <a:endParaRPr lang="ru-RU" sz="59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родителями:</a:t>
            </a:r>
            <a:endParaRPr lang="ru-RU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-Презентация проекта для родителей.</a:t>
            </a:r>
          </a:p>
          <a:p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-Оформление информационного стенда «Для Вас, родители!» </a:t>
            </a:r>
            <a:r>
              <a:rPr lang="ru-RU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(консультации, памятки, советы).</a:t>
            </a:r>
          </a:p>
          <a:p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-Объявление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конкурсов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творческих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работ: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«Три чудесных сигнала», «Уроки </a:t>
            </a:r>
            <a:r>
              <a:rPr lang="ru-RU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Светофорика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(сотворчество детей и родителей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педагогов:</a:t>
            </a:r>
            <a:endParaRPr lang="ru-RU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-Подбор и накопление материала по теме проекта.</a:t>
            </a:r>
          </a:p>
          <a:p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-Организация предметно-развивающей среды группы.</a:t>
            </a:r>
          </a:p>
          <a:p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264643"/>
            <a:ext cx="6008914" cy="338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896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132347"/>
            <a:ext cx="10018713" cy="1179095"/>
          </a:xfrm>
        </p:spPr>
        <p:txBody>
          <a:bodyPr>
            <a:normAutofit/>
          </a:bodyPr>
          <a:lstStyle/>
          <a:p>
            <a:r>
              <a:rPr lang="ru-RU" sz="31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основной этап (</a:t>
            </a:r>
            <a:r>
              <a:rPr lang="ru-RU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проекта)</a:t>
            </a:r>
            <a:r>
              <a:rPr lang="ru-RU" sz="2800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1" y="2098308"/>
            <a:ext cx="10018712" cy="4116404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реализации проекта использовали: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-игровую деятельность (с\р игры, дидактические игры, настольно-печатные игры, игры на развитие навыков безопасного поведения на дорогах и транспорте и т.д.);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-трудовую деятельность;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-занятия, беседы;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-чтение художественной литературы;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-моделирование и анализ проблемных ситуаций;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-слушание музыки;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-продуктивную деятельность;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-взаимодействие с семьями воспитанников.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6912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8533" y="180474"/>
            <a:ext cx="10018713" cy="115102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день: «Наша улица»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8532" y="1331494"/>
            <a:ext cx="10018713" cy="1624263"/>
          </a:xfrm>
        </p:spPr>
        <p:txBody>
          <a:bodyPr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с детьми «Наша улица». Чтение стихотворений С. Михалков «Моя улица», «Скверная история». Рассматривание макета «Улица». Д\и «Где мы гуляем?». Слушание песни «По улице, по улице»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(муз. Т.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Шубенко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сл. Г. Бойко).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798" y="2540570"/>
            <a:ext cx="7257143" cy="408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556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526</TotalTime>
  <Words>966</Words>
  <Application>Microsoft Office PowerPoint</Application>
  <PresentationFormat>Широкоэкранный</PresentationFormat>
  <Paragraphs>72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Corbel</vt:lpstr>
      <vt:lpstr>Times New Roman</vt:lpstr>
      <vt:lpstr>Wingdings</vt:lpstr>
      <vt:lpstr>Parallax</vt:lpstr>
      <vt:lpstr>Проект по изучению ПДД «Правила дорожные всем детям знать положено» </vt:lpstr>
      <vt:lpstr>Актуальность: </vt:lpstr>
      <vt:lpstr>Цель:  Формирование у дошкольников навыков безопасного поведения на дорогах, транспорте в качестве пешеходов и пассажиров.</vt:lpstr>
      <vt:lpstr>Задачи:  </vt:lpstr>
      <vt:lpstr>Предполагаемые результаты:</vt:lpstr>
      <vt:lpstr> </vt:lpstr>
      <vt:lpstr>Презентация PowerPoint</vt:lpstr>
      <vt:lpstr>Второй основной этап (реализации проекта): </vt:lpstr>
      <vt:lpstr>1 день: «Наша улица»</vt:lpstr>
      <vt:lpstr>2 день: « Нужно слушаться без спора указаний светофора»</vt:lpstr>
      <vt:lpstr>3 день: «На улице нашей машины, машины…»</vt:lpstr>
      <vt:lpstr>4 день: « Мы едем, едем, едем…»</vt:lpstr>
      <vt:lpstr>5 день: «Все работы хороши-выбирай на вкус»</vt:lpstr>
      <vt:lpstr>6 день: «Это просто знак такой»</vt:lpstr>
      <vt:lpstr>7 день: «Игралочка»</vt:lpstr>
      <vt:lpstr>8 день: «Отгадай-ка»</vt:lpstr>
      <vt:lpstr>9 день: «Литературная мозаика»</vt:lpstr>
      <vt:lpstr>Заключительный этап  10 день: «Школа юных пешеходов»</vt:lpstr>
      <vt:lpstr>Презентация PowerPoint</vt:lpstr>
    </vt:vector>
  </TitlesOfParts>
  <Company>Mars Inc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по изучению правил дорожного движения «Маленькие пешеходы»</dc:title>
  <dc:creator>Varaka, Dina</dc:creator>
  <cp:lastModifiedBy>RePack by Diakov</cp:lastModifiedBy>
  <cp:revision>68</cp:revision>
  <dcterms:created xsi:type="dcterms:W3CDTF">2016-10-02T08:44:20Z</dcterms:created>
  <dcterms:modified xsi:type="dcterms:W3CDTF">2020-11-04T18:18:20Z</dcterms:modified>
</cp:coreProperties>
</file>