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</p:sldIdLst>
  <p:sldSz cx="9144000" cy="5143500" type="screen16x9"/>
  <p:notesSz cx="6858000" cy="9144000"/>
  <p:embeddedFontLst>
    <p:embeddedFont>
      <p:font typeface="Source Sans Pro" panose="020B060402020202020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23528" y="267494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35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Дисперсия света. 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793" y="1203598"/>
            <a:ext cx="6040414" cy="28281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14"/>
          <p:cNvSpPr txBox="1">
            <a:spLocks/>
          </p:cNvSpPr>
          <p:nvPr/>
        </p:nvSpPr>
        <p:spPr>
          <a:xfrm>
            <a:off x="-108520" y="3939902"/>
            <a:ext cx="6714168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87" indent="379412"/>
            <a:r>
              <a:rPr lang="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Выполнил: Заболотин Александр, студент СП 7/8</a:t>
            </a:r>
          </a:p>
          <a:p>
            <a:pPr marL="1587" indent="379412"/>
            <a:r>
              <a:rPr lang="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Преподаватель: Казакова А.А.</a:t>
            </a:r>
          </a:p>
          <a:p>
            <a:pPr marL="1587" indent="379412"/>
            <a:r>
              <a:rPr lang="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Спб ГБ ПОУ им.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.Г. Неболсина</a:t>
            </a:r>
            <a:endParaRPr lang="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325284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3500" dirty="0">
                <a:solidFill>
                  <a:schemeClr val="accent2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ОПЫТ НЬЮТОНА ПО </a:t>
            </a:r>
            <a:r>
              <a:rPr lang="ru" sz="3500" dirty="0" smtClean="0">
                <a:solidFill>
                  <a:schemeClr val="accent2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" sz="3500" dirty="0" smtClean="0">
                <a:solidFill>
                  <a:schemeClr val="accent2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" sz="3500" dirty="0" smtClean="0">
                <a:solidFill>
                  <a:schemeClr val="accent2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ДИСПЕРСИИ </a:t>
            </a:r>
            <a:r>
              <a:rPr lang="ru" sz="3500" dirty="0">
                <a:solidFill>
                  <a:schemeClr val="accent2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СВЕТА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258321" y="1143333"/>
            <a:ext cx="5420700" cy="357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2794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800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 направил на призму световой пучок малого поперечного сечения. Пучок солнечного света проходил в затемнёнными  комнату через маленькое отверстие в ставне.   Падая на стеклянную призму, световой пучок преломлялся и давал на противоположной стене изображение с радужным чередованием цветов. </a:t>
            </a:r>
            <a:r>
              <a:rPr lang="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 сделал важный вывод: «Световые пучки, отличающиеся по цвету, отличаются по степени преломляемости».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111339"/>
            <a:ext cx="3022300" cy="3827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5568" y="483518"/>
            <a:ext cx="6768752" cy="346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279400">
              <a:spcBef>
                <a:spcPts val="434"/>
              </a:spcBef>
              <a:buNone/>
            </a:pPr>
            <a:r>
              <a:rPr lang="ru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 выделил семь цветов: 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Фиолетовый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Синий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Голубой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Зелёный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Жёлтый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F7830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Оранжевый</a:t>
            </a: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Красный </a:t>
            </a:r>
            <a:endParaRPr lang="ru" sz="2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endParaRPr lang="ru"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>
              <a:spcBef>
                <a:spcPts val="434"/>
              </a:spcBef>
              <a:buClr>
                <a:srgbClr val="00FF00"/>
              </a:buClr>
              <a:buSzPct val="100000"/>
            </a:pPr>
            <a:r>
              <a:rPr lang="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Саму </a:t>
            </a:r>
            <a:r>
              <a:rPr lang="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радужную полоску он назвал </a:t>
            </a:r>
            <a:r>
              <a:rPr lang="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спектром.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8" y="1203598"/>
            <a:ext cx="3849244" cy="298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39552" y="267494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51520" y="987574"/>
            <a:ext cx="5328592" cy="35242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279400">
              <a:spcBef>
                <a:spcPts val="0"/>
              </a:spcBef>
              <a:buNone/>
            </a:pPr>
            <a:r>
              <a:rPr lang="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научный обиход термин «спектр» ввёл Ньютон в 1671—1672 годах для обозначения многоцветной полосы, похожей на радугу, которая получается при прохождении солнечного луча через треугольную стеклянную призму.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7747" y="1956005"/>
            <a:ext cx="4089881" cy="215302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-36512" y="137372"/>
            <a:ext cx="7344816" cy="34424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87" lvl="0" indent="379412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800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 - это электромагнитное излучение, </a:t>
            </a:r>
            <a:r>
              <a:rPr lang="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воспринимаемое глазом  человека.</a:t>
            </a:r>
            <a:endParaRPr lang="ru" sz="2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87" lvl="0" indent="379412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Цвет зависит от </a:t>
            </a:r>
            <a:r>
              <a:rPr lang="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длины </a:t>
            </a:r>
            <a:r>
              <a:rPr lang="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волны.</a:t>
            </a:r>
          </a:p>
          <a:p>
            <a:pPr marL="1587" lvl="0" indent="379412" rtl="0">
              <a:lnSpc>
                <a:spcPct val="100000"/>
              </a:lnSpc>
              <a:spcBef>
                <a:spcPts val="560"/>
              </a:spcBef>
              <a:buNone/>
            </a:pPr>
            <a:r>
              <a:rPr lang="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Наибольшую длину волны имеет красный свет, наименьшую- фиолетовый.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69855"/>
            <a:ext cx="6192688" cy="26617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-252536" y="267494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4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Дисперсия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4243874" y="1376774"/>
            <a:ext cx="4720613" cy="276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0"/>
              </a:spcBef>
              <a:buNone/>
            </a:pPr>
            <a:r>
              <a:rPr lang="ru" sz="2590" dirty="0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</a:p>
          <a:p>
            <a:pPr lvl="0" algn="just" rtl="0">
              <a:lnSpc>
                <a:spcPct val="80000"/>
              </a:lnSpc>
              <a:spcBef>
                <a:spcPts val="0"/>
              </a:spcBef>
              <a:buNone/>
            </a:pPr>
            <a:r>
              <a:rPr lang="ru" sz="2590" dirty="0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зависимость </a:t>
            </a:r>
            <a:r>
              <a:rPr lang="ru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показателя преломления света от частоты колебаний (или длины волны).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25" y="1225150"/>
            <a:ext cx="4009500" cy="35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1491630"/>
            <a:ext cx="5489284" cy="33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484220" y="294833"/>
            <a:ext cx="5256584" cy="137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Дисперсия света объясняет радугу в природе.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176" y="996965"/>
            <a:ext cx="2232248" cy="169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144" y="2715766"/>
            <a:ext cx="2793446" cy="203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60950" y="61011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i="1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i="1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i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нимание!</a:t>
            </a:r>
            <a:endParaRPr lang="ru" i="1" u="sng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23678"/>
            <a:ext cx="2942456" cy="29367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196</Words>
  <Application>Microsoft Office PowerPoint</Application>
  <PresentationFormat>Экран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Source Sans Pro</vt:lpstr>
      <vt:lpstr>Roboto</vt:lpstr>
      <vt:lpstr>Arial</vt:lpstr>
      <vt:lpstr>geometric</vt:lpstr>
      <vt:lpstr>Презентация PowerPoint</vt:lpstr>
      <vt:lpstr>ОПЫТ НЬЮТОНА ПО  ДИСПЕРСИИ СВЕТА</vt:lpstr>
      <vt:lpstr>Презентация PowerPoint</vt:lpstr>
      <vt:lpstr>СПЕКТР</vt:lpstr>
      <vt:lpstr>Презентация PowerPoint</vt:lpstr>
      <vt:lpstr>Дисперсия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Metodist</cp:lastModifiedBy>
  <cp:revision>4</cp:revision>
  <dcterms:modified xsi:type="dcterms:W3CDTF">2020-11-05T14:32:50Z</dcterms:modified>
</cp:coreProperties>
</file>