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6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7" autoAdjust="0"/>
    <p:restoredTop sz="94660"/>
  </p:normalViewPr>
  <p:slideViewPr>
    <p:cSldViewPr>
      <p:cViewPr>
        <p:scale>
          <a:sx n="90" d="100"/>
          <a:sy n="90" d="100"/>
        </p:scale>
        <p:origin x="-7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Relationship Id="rId4" Type="http://schemas.openxmlformats.org/officeDocument/2006/relationships/hyperlink" Target="2552534.jpg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8592D-8887-4BC2-98D4-DD61F8C5DF84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0DFE319-A629-46F2-88CC-CF43F4DD8A46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«Доброе тепло»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4EE898-7B65-4620-B5BE-6996C49BFD1C}" type="parTrans" cxnId="{B37E71EE-BF5A-421E-B69E-AF67F9397AE9}">
      <dgm:prSet/>
      <dgm:spPr/>
      <dgm:t>
        <a:bodyPr/>
        <a:lstStyle/>
        <a:p>
          <a:endParaRPr lang="ru-RU"/>
        </a:p>
      </dgm:t>
    </dgm:pt>
    <dgm:pt modelId="{1C615AC6-1362-41B9-8006-9D450D84A773}" type="sibTrans" cxnId="{B37E71EE-BF5A-421E-B69E-AF67F9397AE9}">
      <dgm:prSet/>
      <dgm:spPr/>
      <dgm:t>
        <a:bodyPr/>
        <a:lstStyle/>
        <a:p>
          <a:endParaRPr lang="ru-RU"/>
        </a:p>
      </dgm:t>
    </dgm:pt>
    <dgm:pt modelId="{74942A29-C805-4600-9D41-3A2605B5681D}">
      <dgm:prSet phldrT="[Текст]" custT="1"/>
      <dgm:spPr/>
      <dgm:t>
        <a:bodyPr/>
        <a:lstStyle/>
        <a:p>
          <a:pPr algn="ctr"/>
          <a:r>
            <a:rPr lang="ru-RU" sz="18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Тренинговое упражнение для объединения группы</a:t>
          </a:r>
          <a:endParaRPr lang="ru-RU" sz="18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971210-A5F9-47DC-AF23-4AD34CD45784}" type="parTrans" cxnId="{FB1CB340-FF07-487F-8FAD-E9E74062E234}">
      <dgm:prSet/>
      <dgm:spPr/>
      <dgm:t>
        <a:bodyPr/>
        <a:lstStyle/>
        <a:p>
          <a:endParaRPr lang="ru-RU"/>
        </a:p>
      </dgm:t>
    </dgm:pt>
    <dgm:pt modelId="{C1650852-DA02-4D56-A5B0-0514C083078C}" type="sibTrans" cxnId="{FB1CB340-FF07-487F-8FAD-E9E74062E234}">
      <dgm:prSet/>
      <dgm:spPr/>
      <dgm:t>
        <a:bodyPr/>
        <a:lstStyle/>
        <a:p>
          <a:endParaRPr lang="ru-RU"/>
        </a:p>
      </dgm:t>
    </dgm:pt>
    <dgm:pt modelId="{18A2CED4-0BB7-4D34-9B5E-41596E21B384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«Осенние листья»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908E75-26D3-4FD7-B457-F9482E4EE318}" type="parTrans" cxnId="{9EF33E08-8FA8-4869-BEC3-1CCBA22DD287}">
      <dgm:prSet/>
      <dgm:spPr/>
      <dgm:t>
        <a:bodyPr/>
        <a:lstStyle/>
        <a:p>
          <a:endParaRPr lang="ru-RU"/>
        </a:p>
      </dgm:t>
    </dgm:pt>
    <dgm:pt modelId="{BDA02A4E-CCB9-4D67-A61F-E0BADE258B07}" type="sibTrans" cxnId="{9EF33E08-8FA8-4869-BEC3-1CCBA22DD287}">
      <dgm:prSet/>
      <dgm:spPr/>
      <dgm:t>
        <a:bodyPr/>
        <a:lstStyle/>
        <a:p>
          <a:endParaRPr lang="ru-RU"/>
        </a:p>
      </dgm:t>
    </dgm:pt>
    <dgm:pt modelId="{243C6CBD-A1A2-4214-B518-8BFDC0708C5E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18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Дыхательная физминутка</a:t>
          </a:r>
          <a:endParaRPr lang="ru-RU" sz="18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481764-182B-4A31-AD3C-DCC3C9195300}" type="parTrans" cxnId="{3B6BEEB8-1DF3-44B2-83FB-74677F667FDC}">
      <dgm:prSet/>
      <dgm:spPr/>
      <dgm:t>
        <a:bodyPr/>
        <a:lstStyle/>
        <a:p>
          <a:endParaRPr lang="ru-RU"/>
        </a:p>
      </dgm:t>
    </dgm:pt>
    <dgm:pt modelId="{6220F7DE-5D2E-4B3F-9803-971D819452E9}" type="sibTrans" cxnId="{3B6BEEB8-1DF3-44B2-83FB-74677F667FDC}">
      <dgm:prSet/>
      <dgm:spPr/>
      <dgm:t>
        <a:bodyPr/>
        <a:lstStyle/>
        <a:p>
          <a:endParaRPr lang="ru-RU"/>
        </a:p>
      </dgm:t>
    </dgm:pt>
    <dgm:pt modelId="{12D98E32-C535-462F-81AC-ED40E19685ED}">
      <dgm:prSet phldrT="[Текст]"/>
      <dgm:spPr/>
      <dgm:t>
        <a:bodyPr/>
        <a:lstStyle/>
        <a:p>
          <a:pPr algn="l">
            <a:lnSpc>
              <a:spcPct val="100000"/>
            </a:lnSpc>
          </a:pPr>
          <a:r>
            <a:rPr lang="ru-RU" sz="1400" b="1" dirty="0" smtClean="0">
              <a:effectLst/>
              <a:latin typeface="Times New Roman"/>
              <a:ea typeface="Times New Roman"/>
              <a:cs typeface="Times New Roman"/>
            </a:rPr>
            <a:t>Цель: </a:t>
          </a:r>
          <a:r>
            <a:rPr lang="ru-RU" sz="1400" dirty="0" smtClean="0">
              <a:effectLst/>
              <a:latin typeface="Times New Roman"/>
              <a:ea typeface="Times New Roman"/>
              <a:cs typeface="Times New Roman"/>
            </a:rPr>
            <a:t>укрепление мышц дыхательной системы, носоглотки и верхних дыхательных путей, активизация слухового восприятия</a:t>
          </a:r>
          <a:endParaRPr lang="ru-RU" sz="1400" dirty="0"/>
        </a:p>
      </dgm:t>
    </dgm:pt>
    <dgm:pt modelId="{CA922C92-9B61-48CB-9C34-613329FB095D}" type="parTrans" cxnId="{6FF76B9D-956A-4957-873B-F2BDDD9BECBF}">
      <dgm:prSet/>
      <dgm:spPr/>
      <dgm:t>
        <a:bodyPr/>
        <a:lstStyle/>
        <a:p>
          <a:endParaRPr lang="ru-RU"/>
        </a:p>
      </dgm:t>
    </dgm:pt>
    <dgm:pt modelId="{2159A5AF-2B11-4FC9-A6DD-D13FC5ECB310}" type="sibTrans" cxnId="{6FF76B9D-956A-4957-873B-F2BDDD9BECBF}">
      <dgm:prSet/>
      <dgm:spPr/>
      <dgm:t>
        <a:bodyPr/>
        <a:lstStyle/>
        <a:p>
          <a:endParaRPr lang="ru-RU"/>
        </a:p>
      </dgm:t>
    </dgm:pt>
    <dgm:pt modelId="{7BC68A54-B53F-4439-B4DD-5F413EA24374}">
      <dgm:prSet phldrT="[Текст]"/>
      <dgm:spPr/>
      <dgm:t>
        <a:bodyPr/>
        <a:lstStyle/>
        <a:p>
          <a:pPr algn="ctr">
            <a:lnSpc>
              <a:spcPct val="100000"/>
            </a:lnSpc>
          </a:pPr>
          <a:endParaRPr lang="ru-RU" sz="1400" dirty="0"/>
        </a:p>
      </dgm:t>
    </dgm:pt>
    <dgm:pt modelId="{54DA35EC-A885-46E6-A0BF-13FD1384FBAB}" type="parTrans" cxnId="{AFCF163E-151E-49D5-9CAE-D6C40CD366A1}">
      <dgm:prSet/>
      <dgm:spPr/>
      <dgm:t>
        <a:bodyPr/>
        <a:lstStyle/>
        <a:p>
          <a:endParaRPr lang="ru-RU"/>
        </a:p>
      </dgm:t>
    </dgm:pt>
    <dgm:pt modelId="{CF1643EC-2794-4039-A1C5-5AB29E334652}" type="sibTrans" cxnId="{AFCF163E-151E-49D5-9CAE-D6C40CD366A1}">
      <dgm:prSet/>
      <dgm:spPr/>
      <dgm:t>
        <a:bodyPr/>
        <a:lstStyle/>
        <a:p>
          <a:endParaRPr lang="ru-RU"/>
        </a:p>
      </dgm:t>
    </dgm:pt>
    <dgm:pt modelId="{D2BAE9C6-9D51-4A51-98C1-1233B4EEDAB5}">
      <dgm:prSet phldrT="[Текст]"/>
      <dgm:spPr/>
      <dgm:t>
        <a:bodyPr/>
        <a:lstStyle/>
        <a:p>
          <a:pPr algn="l"/>
          <a:r>
            <a:rPr lang="ru-RU" sz="1400" b="1" dirty="0" smtClean="0">
              <a:effectLst/>
              <a:latin typeface="Times New Roman"/>
              <a:ea typeface="Times New Roman"/>
              <a:cs typeface="Times New Roman"/>
            </a:rPr>
            <a:t>Цель: </a:t>
          </a:r>
          <a:r>
            <a:rPr lang="ru-RU" sz="1400" dirty="0" smtClean="0">
              <a:effectLst/>
              <a:latin typeface="Times New Roman"/>
              <a:ea typeface="Times New Roman"/>
              <a:cs typeface="Times New Roman"/>
            </a:rPr>
            <a:t>развитие навыков передачи информации посредством тактильного контакта, снятие психологического напряжения перед уроком, сплочение детского коллектива</a:t>
          </a:r>
          <a:endParaRPr lang="ru-RU" sz="1400" dirty="0"/>
        </a:p>
      </dgm:t>
    </dgm:pt>
    <dgm:pt modelId="{516C19FA-B31F-42D4-A5CA-DA92CE50EEC8}" type="sibTrans" cxnId="{D38A0779-50DA-44EF-9F46-0D905A25828B}">
      <dgm:prSet/>
      <dgm:spPr/>
      <dgm:t>
        <a:bodyPr/>
        <a:lstStyle/>
        <a:p>
          <a:endParaRPr lang="ru-RU"/>
        </a:p>
      </dgm:t>
    </dgm:pt>
    <dgm:pt modelId="{15924BBF-2473-437E-983E-9AAD9C6F1649}" type="parTrans" cxnId="{D38A0779-50DA-44EF-9F46-0D905A25828B}">
      <dgm:prSet/>
      <dgm:spPr/>
      <dgm:t>
        <a:bodyPr/>
        <a:lstStyle/>
        <a:p>
          <a:endParaRPr lang="ru-RU"/>
        </a:p>
      </dgm:t>
    </dgm:pt>
    <dgm:pt modelId="{77B4E204-0861-45B5-9BE1-3E3B79DE2FBC}">
      <dgm:prSet phldrT="[Текст]"/>
      <dgm:spPr/>
      <dgm:t>
        <a:bodyPr/>
        <a:lstStyle/>
        <a:p>
          <a:pPr algn="ctr"/>
          <a:endParaRPr lang="ru-RU" sz="14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69BFFA-F01C-43D5-92B2-A889822B2CFC}" type="parTrans" cxnId="{BA056A70-6FD5-4DFE-841C-D097F692BDCE}">
      <dgm:prSet/>
      <dgm:spPr/>
      <dgm:t>
        <a:bodyPr/>
        <a:lstStyle/>
        <a:p>
          <a:endParaRPr lang="ru-RU"/>
        </a:p>
      </dgm:t>
    </dgm:pt>
    <dgm:pt modelId="{93B14AAE-BF33-46CB-872A-ED2B7A250D87}" type="sibTrans" cxnId="{BA056A70-6FD5-4DFE-841C-D097F692BDCE}">
      <dgm:prSet/>
      <dgm:spPr/>
      <dgm:t>
        <a:bodyPr/>
        <a:lstStyle/>
        <a:p>
          <a:endParaRPr lang="ru-RU"/>
        </a:p>
      </dgm:t>
    </dgm:pt>
    <dgm:pt modelId="{02C3656F-3315-4E54-9FDE-8DF443CF2EB8}" type="pres">
      <dgm:prSet presAssocID="{7D98592D-8887-4BC2-98D4-DD61F8C5DF8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CD7CF51-9B7C-4F04-85C3-8C11BDB1923D}" type="pres">
      <dgm:prSet presAssocID="{D0DFE319-A629-46F2-88CC-CF43F4DD8A46}" presName="linNode" presStyleCnt="0"/>
      <dgm:spPr/>
      <dgm:t>
        <a:bodyPr/>
        <a:lstStyle/>
        <a:p>
          <a:endParaRPr lang="ru-RU"/>
        </a:p>
      </dgm:t>
    </dgm:pt>
    <dgm:pt modelId="{B155AD97-AB99-4380-BA3A-0D74FA1BDFFF}" type="pres">
      <dgm:prSet presAssocID="{D0DFE319-A629-46F2-88CC-CF43F4DD8A46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EE47C-FDEA-4D0D-987C-560D8CBC4F16}" type="pres">
      <dgm:prSet presAssocID="{D0DFE319-A629-46F2-88CC-CF43F4DD8A46}" presName="childShp" presStyleLbl="bgAccFollowNode1" presStyleIdx="0" presStyleCnt="2" custScaleX="141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8099C-7D12-4208-89A4-24AE55DD57DC}" type="pres">
      <dgm:prSet presAssocID="{1C615AC6-1362-41B9-8006-9D450D84A773}" presName="spacing" presStyleCnt="0"/>
      <dgm:spPr/>
      <dgm:t>
        <a:bodyPr/>
        <a:lstStyle/>
        <a:p>
          <a:endParaRPr lang="ru-RU"/>
        </a:p>
      </dgm:t>
    </dgm:pt>
    <dgm:pt modelId="{01F6EBC1-3CB0-4160-8921-357B3DAE699B}" type="pres">
      <dgm:prSet presAssocID="{18A2CED4-0BB7-4D34-9B5E-41596E21B384}" presName="linNode" presStyleCnt="0"/>
      <dgm:spPr/>
      <dgm:t>
        <a:bodyPr/>
        <a:lstStyle/>
        <a:p>
          <a:endParaRPr lang="ru-RU"/>
        </a:p>
      </dgm:t>
    </dgm:pt>
    <dgm:pt modelId="{649369B7-B64C-41CD-8B2D-4B843B14EA16}" type="pres">
      <dgm:prSet presAssocID="{18A2CED4-0BB7-4D34-9B5E-41596E21B384}" presName="parentShp" presStyleLbl="node1" presStyleIdx="1" presStyleCnt="2" custScaleX="99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5C437-90D7-44B1-B54F-CB4EDCBEAA17}" type="pres">
      <dgm:prSet presAssocID="{18A2CED4-0BB7-4D34-9B5E-41596E21B384}" presName="childShp" presStyleLbl="bgAccFollowNode1" presStyleIdx="1" presStyleCnt="2" custScaleX="140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A25AEB-C696-40BC-B03F-4213F4D22E81}" type="presOf" srcId="{7BC68A54-B53F-4439-B4DD-5F413EA24374}" destId="{DE55C437-90D7-44B1-B54F-CB4EDCBEAA17}" srcOrd="0" destOrd="1" presId="urn:microsoft.com/office/officeart/2005/8/layout/vList6"/>
    <dgm:cxn modelId="{9EF33E08-8FA8-4869-BEC3-1CCBA22DD287}" srcId="{7D98592D-8887-4BC2-98D4-DD61F8C5DF84}" destId="{18A2CED4-0BB7-4D34-9B5E-41596E21B384}" srcOrd="1" destOrd="0" parTransId="{C0908E75-26D3-4FD7-B457-F9482E4EE318}" sibTransId="{BDA02A4E-CCB9-4D67-A61F-E0BADE258B07}"/>
    <dgm:cxn modelId="{BA056A70-6FD5-4DFE-841C-D097F692BDCE}" srcId="{D0DFE319-A629-46F2-88CC-CF43F4DD8A46}" destId="{77B4E204-0861-45B5-9BE1-3E3B79DE2FBC}" srcOrd="1" destOrd="0" parTransId="{0C69BFFA-F01C-43D5-92B2-A889822B2CFC}" sibTransId="{93B14AAE-BF33-46CB-872A-ED2B7A250D87}"/>
    <dgm:cxn modelId="{3B6BEEB8-1DF3-44B2-83FB-74677F667FDC}" srcId="{18A2CED4-0BB7-4D34-9B5E-41596E21B384}" destId="{243C6CBD-A1A2-4214-B518-8BFDC0708C5E}" srcOrd="0" destOrd="0" parTransId="{16481764-182B-4A31-AD3C-DCC3C9195300}" sibTransId="{6220F7DE-5D2E-4B3F-9803-971D819452E9}"/>
    <dgm:cxn modelId="{64DDCBC4-A310-4D52-AC92-8EAC8CD9D74D}" type="presOf" srcId="{12D98E32-C535-462F-81AC-ED40E19685ED}" destId="{DE55C437-90D7-44B1-B54F-CB4EDCBEAA17}" srcOrd="0" destOrd="2" presId="urn:microsoft.com/office/officeart/2005/8/layout/vList6"/>
    <dgm:cxn modelId="{E09CCD88-A294-4D86-8FFB-5AF0FAAA965B}" type="presOf" srcId="{7D98592D-8887-4BC2-98D4-DD61F8C5DF84}" destId="{02C3656F-3315-4E54-9FDE-8DF443CF2EB8}" srcOrd="0" destOrd="0" presId="urn:microsoft.com/office/officeart/2005/8/layout/vList6"/>
    <dgm:cxn modelId="{6FF76B9D-956A-4957-873B-F2BDDD9BECBF}" srcId="{18A2CED4-0BB7-4D34-9B5E-41596E21B384}" destId="{12D98E32-C535-462F-81AC-ED40E19685ED}" srcOrd="2" destOrd="0" parTransId="{CA922C92-9B61-48CB-9C34-613329FB095D}" sibTransId="{2159A5AF-2B11-4FC9-A6DD-D13FC5ECB310}"/>
    <dgm:cxn modelId="{D38A0779-50DA-44EF-9F46-0D905A25828B}" srcId="{D0DFE319-A629-46F2-88CC-CF43F4DD8A46}" destId="{D2BAE9C6-9D51-4A51-98C1-1233B4EEDAB5}" srcOrd="2" destOrd="0" parTransId="{15924BBF-2473-437E-983E-9AAD9C6F1649}" sibTransId="{516C19FA-B31F-42D4-A5CA-DA92CE50EEC8}"/>
    <dgm:cxn modelId="{AFCF163E-151E-49D5-9CAE-D6C40CD366A1}" srcId="{18A2CED4-0BB7-4D34-9B5E-41596E21B384}" destId="{7BC68A54-B53F-4439-B4DD-5F413EA24374}" srcOrd="1" destOrd="0" parTransId="{54DA35EC-A885-46E6-A0BF-13FD1384FBAB}" sibTransId="{CF1643EC-2794-4039-A1C5-5AB29E334652}"/>
    <dgm:cxn modelId="{20BD3D3D-7229-40D3-A6B9-389AE2662A17}" type="presOf" srcId="{74942A29-C805-4600-9D41-3A2605B5681D}" destId="{B1FEE47C-FDEA-4D0D-987C-560D8CBC4F16}" srcOrd="0" destOrd="0" presId="urn:microsoft.com/office/officeart/2005/8/layout/vList6"/>
    <dgm:cxn modelId="{FB1CB340-FF07-487F-8FAD-E9E74062E234}" srcId="{D0DFE319-A629-46F2-88CC-CF43F4DD8A46}" destId="{74942A29-C805-4600-9D41-3A2605B5681D}" srcOrd="0" destOrd="0" parTransId="{EB971210-A5F9-47DC-AF23-4AD34CD45784}" sibTransId="{C1650852-DA02-4D56-A5B0-0514C083078C}"/>
    <dgm:cxn modelId="{E46A092D-09E1-4D55-A0BB-EC14E1C61B75}" type="presOf" srcId="{D2BAE9C6-9D51-4A51-98C1-1233B4EEDAB5}" destId="{B1FEE47C-FDEA-4D0D-987C-560D8CBC4F16}" srcOrd="0" destOrd="2" presId="urn:microsoft.com/office/officeart/2005/8/layout/vList6"/>
    <dgm:cxn modelId="{81F34129-DDB0-4A4E-B93F-44391D5EFD13}" type="presOf" srcId="{77B4E204-0861-45B5-9BE1-3E3B79DE2FBC}" destId="{B1FEE47C-FDEA-4D0D-987C-560D8CBC4F16}" srcOrd="0" destOrd="1" presId="urn:microsoft.com/office/officeart/2005/8/layout/vList6"/>
    <dgm:cxn modelId="{B8C59FBA-EDBA-4869-8EB3-DB49FD15578E}" type="presOf" srcId="{243C6CBD-A1A2-4214-B518-8BFDC0708C5E}" destId="{DE55C437-90D7-44B1-B54F-CB4EDCBEAA17}" srcOrd="0" destOrd="0" presId="urn:microsoft.com/office/officeart/2005/8/layout/vList6"/>
    <dgm:cxn modelId="{E773FE3C-25F7-4132-9D82-B4F41E94A194}" type="presOf" srcId="{18A2CED4-0BB7-4D34-9B5E-41596E21B384}" destId="{649369B7-B64C-41CD-8B2D-4B843B14EA16}" srcOrd="0" destOrd="0" presId="urn:microsoft.com/office/officeart/2005/8/layout/vList6"/>
    <dgm:cxn modelId="{28F9CC6B-A27D-4A7E-9931-6F83E9DD7434}" type="presOf" srcId="{D0DFE319-A629-46F2-88CC-CF43F4DD8A46}" destId="{B155AD97-AB99-4380-BA3A-0D74FA1BDFFF}" srcOrd="0" destOrd="0" presId="urn:microsoft.com/office/officeart/2005/8/layout/vList6"/>
    <dgm:cxn modelId="{B37E71EE-BF5A-421E-B69E-AF67F9397AE9}" srcId="{7D98592D-8887-4BC2-98D4-DD61F8C5DF84}" destId="{D0DFE319-A629-46F2-88CC-CF43F4DD8A46}" srcOrd="0" destOrd="0" parTransId="{2D4EE898-7B65-4620-B5BE-6996C49BFD1C}" sibTransId="{1C615AC6-1362-41B9-8006-9D450D84A773}"/>
    <dgm:cxn modelId="{19AFF6BD-A78A-490A-A4D6-A9A4CF6DC8BC}" type="presParOf" srcId="{02C3656F-3315-4E54-9FDE-8DF443CF2EB8}" destId="{9CD7CF51-9B7C-4F04-85C3-8C11BDB1923D}" srcOrd="0" destOrd="0" presId="urn:microsoft.com/office/officeart/2005/8/layout/vList6"/>
    <dgm:cxn modelId="{0BC5CC22-0AC4-41CD-B4D7-6D9A7270A365}" type="presParOf" srcId="{9CD7CF51-9B7C-4F04-85C3-8C11BDB1923D}" destId="{B155AD97-AB99-4380-BA3A-0D74FA1BDFFF}" srcOrd="0" destOrd="0" presId="urn:microsoft.com/office/officeart/2005/8/layout/vList6"/>
    <dgm:cxn modelId="{E378B3C3-615C-46C3-8B74-E9455010F198}" type="presParOf" srcId="{9CD7CF51-9B7C-4F04-85C3-8C11BDB1923D}" destId="{B1FEE47C-FDEA-4D0D-987C-560D8CBC4F16}" srcOrd="1" destOrd="0" presId="urn:microsoft.com/office/officeart/2005/8/layout/vList6"/>
    <dgm:cxn modelId="{1035AF7D-D0BA-4717-B455-111450FE4250}" type="presParOf" srcId="{02C3656F-3315-4E54-9FDE-8DF443CF2EB8}" destId="{0148099C-7D12-4208-89A4-24AE55DD57DC}" srcOrd="1" destOrd="0" presId="urn:microsoft.com/office/officeart/2005/8/layout/vList6"/>
    <dgm:cxn modelId="{87D343C2-1295-4939-8AF9-144FDD8CB5CD}" type="presParOf" srcId="{02C3656F-3315-4E54-9FDE-8DF443CF2EB8}" destId="{01F6EBC1-3CB0-4160-8921-357B3DAE699B}" srcOrd="2" destOrd="0" presId="urn:microsoft.com/office/officeart/2005/8/layout/vList6"/>
    <dgm:cxn modelId="{3563B452-01BE-4A0F-9A8C-4E226A6BBC63}" type="presParOf" srcId="{01F6EBC1-3CB0-4160-8921-357B3DAE699B}" destId="{649369B7-B64C-41CD-8B2D-4B843B14EA16}" srcOrd="0" destOrd="0" presId="urn:microsoft.com/office/officeart/2005/8/layout/vList6"/>
    <dgm:cxn modelId="{3C8F2063-E981-419A-B928-55AEEF3569FC}" type="presParOf" srcId="{01F6EBC1-3CB0-4160-8921-357B3DAE699B}" destId="{DE55C437-90D7-44B1-B54F-CB4EDCBEAA1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E3C647-0F26-4578-AD85-ECDEA19EDD6B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B9A17CA-29C4-49E5-A92C-90359F37E84A}">
      <dgm:prSet phldrT="[Текст]" custT="1"/>
      <dgm:spPr/>
      <dgm:t>
        <a:bodyPr/>
        <a:lstStyle/>
        <a:p>
          <a:pPr algn="ctr">
            <a:lnSpc>
              <a:spcPct val="150000"/>
            </a:lnSpc>
          </a:pPr>
          <a:r>
            <a:rPr lang="ru-RU" sz="18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Введение в тему урока</a:t>
          </a:r>
          <a:endParaRPr lang="ru-RU" sz="18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52B0E8-7B59-4F0B-9E4D-079EBF68BA5E}" type="parTrans" cxnId="{CAC8B9A2-0407-47FC-8094-4298B7C829C5}">
      <dgm:prSet/>
      <dgm:spPr/>
      <dgm:t>
        <a:bodyPr/>
        <a:lstStyle/>
        <a:p>
          <a:endParaRPr lang="ru-RU"/>
        </a:p>
      </dgm:t>
    </dgm:pt>
    <dgm:pt modelId="{615FB1D2-A2BF-48AE-9337-66E63FE55F1A}" type="sibTrans" cxnId="{CAC8B9A2-0407-47FC-8094-4298B7C829C5}">
      <dgm:prSet/>
      <dgm:spPr/>
      <dgm:t>
        <a:bodyPr/>
        <a:lstStyle/>
        <a:p>
          <a:endParaRPr lang="ru-RU"/>
        </a:p>
      </dgm:t>
    </dgm:pt>
    <dgm:pt modelId="{E26A87E4-0B5A-4A1E-8C18-A777040F1C71}">
      <dgm:prSet phldrT="[Текст]" custT="1"/>
      <dgm:spPr/>
      <dgm:t>
        <a:bodyPr/>
        <a:lstStyle/>
        <a:p>
          <a:pPr algn="l">
            <a:lnSpc>
              <a:spcPct val="150000"/>
            </a:lnSpc>
          </a:pPr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Произвольные ответы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C88F82-61BC-47FB-BDBD-E289CC666DE2}" type="parTrans" cxnId="{15C3FAC8-266E-482B-A44B-286642932D97}">
      <dgm:prSet/>
      <dgm:spPr/>
      <dgm:t>
        <a:bodyPr/>
        <a:lstStyle/>
        <a:p>
          <a:endParaRPr lang="ru-RU"/>
        </a:p>
      </dgm:t>
    </dgm:pt>
    <dgm:pt modelId="{E29240F1-73D3-4516-8D2E-7559E55D91FB}" type="sibTrans" cxnId="{15C3FAC8-266E-482B-A44B-286642932D97}">
      <dgm:prSet/>
      <dgm:spPr/>
      <dgm:t>
        <a:bodyPr/>
        <a:lstStyle/>
        <a:p>
          <a:endParaRPr lang="ru-RU"/>
        </a:p>
      </dgm:t>
    </dgm:pt>
    <dgm:pt modelId="{3734BEC0-1B8F-4675-A5FD-042872FBC20D}">
      <dgm:prSet phldrT="[Текст]" custT="1"/>
      <dgm:spPr/>
      <dgm:t>
        <a:bodyPr/>
        <a:lstStyle/>
        <a:p>
          <a:pPr algn="l">
            <a:lnSpc>
              <a:spcPct val="150000"/>
            </a:lnSpc>
          </a:pPr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 помогает формулировать ответы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558168-CACF-41C8-97E6-96240AD71971}" type="parTrans" cxnId="{AE76685B-96B5-4C94-B6F0-E7A5DB284BF1}">
      <dgm:prSet/>
      <dgm:spPr/>
      <dgm:t>
        <a:bodyPr/>
        <a:lstStyle/>
        <a:p>
          <a:endParaRPr lang="ru-RU"/>
        </a:p>
      </dgm:t>
    </dgm:pt>
    <dgm:pt modelId="{56C5FE3C-5D32-4383-BFC0-848720637671}" type="sibTrans" cxnId="{AE76685B-96B5-4C94-B6F0-E7A5DB284BF1}">
      <dgm:prSet/>
      <dgm:spPr/>
      <dgm:t>
        <a:bodyPr/>
        <a:lstStyle/>
        <a:p>
          <a:endParaRPr lang="ru-RU"/>
        </a:p>
      </dgm:t>
    </dgm:pt>
    <dgm:pt modelId="{46EFD476-C973-4D9C-B805-1F32AED0BE50}">
      <dgm:prSet phldrT="[Текст]" custT="1"/>
      <dgm:spPr/>
      <dgm:t>
        <a:bodyPr/>
        <a:lstStyle/>
        <a:p>
          <a:pPr algn="ctr">
            <a:lnSpc>
              <a:spcPct val="150000"/>
            </a:lnSpc>
          </a:pPr>
          <a:r>
            <a:rPr lang="ru-RU" sz="1800" b="1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темы урока</a:t>
          </a:r>
          <a:endParaRPr lang="ru-RU" sz="18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DDE092-F8D5-4B00-BDD2-6E823D9190D4}" type="parTrans" cxnId="{AB67973B-F65A-4426-8B32-35CBD871A38A}">
      <dgm:prSet/>
      <dgm:spPr/>
      <dgm:t>
        <a:bodyPr/>
        <a:lstStyle/>
        <a:p>
          <a:endParaRPr lang="ru-RU"/>
        </a:p>
      </dgm:t>
    </dgm:pt>
    <dgm:pt modelId="{C53AC791-7CFB-49A6-9A96-39EDD252CC02}" type="sibTrans" cxnId="{AB67973B-F65A-4426-8B32-35CBD871A38A}">
      <dgm:prSet/>
      <dgm:spPr/>
      <dgm:t>
        <a:bodyPr/>
        <a:lstStyle/>
        <a:p>
          <a:endParaRPr lang="ru-RU"/>
        </a:p>
      </dgm:t>
    </dgm:pt>
    <dgm:pt modelId="{2522325E-01C0-491D-9161-F3B08C47C376}">
      <dgm:prSet phldrT="[Текст]" custT="1"/>
      <dgm:spPr/>
      <dgm:t>
        <a:bodyPr/>
        <a:lstStyle/>
        <a:p>
          <a:pPr algn="l">
            <a:lnSpc>
              <a:spcPct val="150000"/>
            </a:lnSpc>
          </a:pPr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 подводит детей к названию темы урока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132786-C0DC-49B4-B677-7B92D3312CE5}" type="parTrans" cxnId="{85833B0D-EB8A-4568-9CC7-C0B3546F8DAC}">
      <dgm:prSet/>
      <dgm:spPr/>
      <dgm:t>
        <a:bodyPr/>
        <a:lstStyle/>
        <a:p>
          <a:endParaRPr lang="ru-RU"/>
        </a:p>
      </dgm:t>
    </dgm:pt>
    <dgm:pt modelId="{2C7752F7-5CA3-4CE2-B575-64905B48B8E7}" type="sibTrans" cxnId="{85833B0D-EB8A-4568-9CC7-C0B3546F8DAC}">
      <dgm:prSet/>
      <dgm:spPr/>
      <dgm:t>
        <a:bodyPr/>
        <a:lstStyle/>
        <a:p>
          <a:endParaRPr lang="ru-RU"/>
        </a:p>
      </dgm:t>
    </dgm:pt>
    <dgm:pt modelId="{93CD7275-3FB5-4936-A815-8C8B2BDCD497}">
      <dgm:prSet phldrT="[Текст]" custT="1"/>
      <dgm:spPr/>
      <dgm:t>
        <a:bodyPr/>
        <a:lstStyle/>
        <a:p>
          <a:pPr algn="l">
            <a:lnSpc>
              <a:spcPct val="150000"/>
            </a:lnSpc>
          </a:pPr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Хоровое проговаривание  темы урока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9A5CA-FD14-43D4-BB31-0B385EC16302}" type="parTrans" cxnId="{9F0B0E5D-1A76-47BB-BC4B-3F2667220061}">
      <dgm:prSet/>
      <dgm:spPr/>
      <dgm:t>
        <a:bodyPr/>
        <a:lstStyle/>
        <a:p>
          <a:endParaRPr lang="ru-RU"/>
        </a:p>
      </dgm:t>
    </dgm:pt>
    <dgm:pt modelId="{40B6FBD6-4AB2-4943-BB38-A09E4DBCD356}" type="sibTrans" cxnId="{9F0B0E5D-1A76-47BB-BC4B-3F2667220061}">
      <dgm:prSet/>
      <dgm:spPr/>
      <dgm:t>
        <a:bodyPr/>
        <a:lstStyle/>
        <a:p>
          <a:endParaRPr lang="ru-RU"/>
        </a:p>
      </dgm:t>
    </dgm:pt>
    <dgm:pt modelId="{295005EE-CCE2-4C69-8653-E89EFB0B0F9A}">
      <dgm:prSet phldrT="[Текст]" custT="1"/>
      <dgm:spPr/>
      <dgm:t>
        <a:bodyPr/>
        <a:lstStyle/>
        <a:p>
          <a:pPr algn="ctr">
            <a:lnSpc>
              <a:spcPct val="150000"/>
            </a:lnSpc>
          </a:pPr>
          <a:r>
            <a:rPr lang="ru-RU" sz="1800" b="1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Восприятие музыкального  видео</a:t>
          </a:r>
          <a:endParaRPr lang="ru-RU" sz="18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16543F-9E13-4AAB-B063-9B1D9EBA4B1B}" type="parTrans" cxnId="{37FE36EA-45BB-4015-BB16-F5039756A190}">
      <dgm:prSet/>
      <dgm:spPr/>
      <dgm:t>
        <a:bodyPr/>
        <a:lstStyle/>
        <a:p>
          <a:endParaRPr lang="ru-RU"/>
        </a:p>
      </dgm:t>
    </dgm:pt>
    <dgm:pt modelId="{D7839724-C8C3-484B-B39C-CA95A4EE0F6C}" type="sibTrans" cxnId="{37FE36EA-45BB-4015-BB16-F5039756A190}">
      <dgm:prSet/>
      <dgm:spPr/>
      <dgm:t>
        <a:bodyPr/>
        <a:lstStyle/>
        <a:p>
          <a:endParaRPr lang="ru-RU"/>
        </a:p>
      </dgm:t>
    </dgm:pt>
    <dgm:pt modelId="{87F33A98-6BB4-4023-A226-B07DB8D12042}">
      <dgm:prSet phldrT="[Текст]" custT="1"/>
      <dgm:spPr/>
      <dgm:t>
        <a:bodyPr/>
        <a:lstStyle/>
        <a:p>
          <a:pPr algn="l">
            <a:lnSpc>
              <a:spcPct val="150000"/>
            </a:lnSpc>
          </a:pPr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«Осень в гости к нам пришла» </a:t>
          </a:r>
          <a:r>
            <a:rPr lang="ru-RU" sz="18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(слова и музыка Е. Скрипкина)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464E4B-989E-421D-BE5F-198FAF6FAB95}" type="parTrans" cxnId="{48B9C3E6-9D56-4F75-83E6-5EE63739321F}">
      <dgm:prSet/>
      <dgm:spPr/>
      <dgm:t>
        <a:bodyPr/>
        <a:lstStyle/>
        <a:p>
          <a:endParaRPr lang="ru-RU"/>
        </a:p>
      </dgm:t>
    </dgm:pt>
    <dgm:pt modelId="{16E35AF0-D72B-4F87-99DD-FA04F00F69F3}" type="sibTrans" cxnId="{48B9C3E6-9D56-4F75-83E6-5EE63739321F}">
      <dgm:prSet/>
      <dgm:spPr/>
      <dgm:t>
        <a:bodyPr/>
        <a:lstStyle/>
        <a:p>
          <a:endParaRPr lang="ru-RU"/>
        </a:p>
      </dgm:t>
    </dgm:pt>
    <dgm:pt modelId="{12D7D10B-087C-430E-A400-F9E030988D0E}" type="pres">
      <dgm:prSet presAssocID="{B3E3C647-0F26-4578-AD85-ECDEA19EDD6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91C986-E702-43EA-A369-7200F1574DD6}" type="pres">
      <dgm:prSet presAssocID="{FB9A17CA-29C4-49E5-A92C-90359F37E84A}" presName="comp" presStyleCnt="0"/>
      <dgm:spPr/>
      <dgm:t>
        <a:bodyPr/>
        <a:lstStyle/>
        <a:p>
          <a:endParaRPr lang="ru-RU"/>
        </a:p>
      </dgm:t>
    </dgm:pt>
    <dgm:pt modelId="{4A417DDE-C79E-4BF5-82E4-42FA92E21C65}" type="pres">
      <dgm:prSet presAssocID="{FB9A17CA-29C4-49E5-A92C-90359F37E84A}" presName="box" presStyleLbl="node1" presStyleIdx="0" presStyleCnt="3"/>
      <dgm:spPr/>
      <dgm:t>
        <a:bodyPr/>
        <a:lstStyle/>
        <a:p>
          <a:endParaRPr lang="ru-RU"/>
        </a:p>
      </dgm:t>
    </dgm:pt>
    <dgm:pt modelId="{E8EA7E87-7B29-468B-8C5A-68F80330439C}" type="pres">
      <dgm:prSet presAssocID="{FB9A17CA-29C4-49E5-A92C-90359F37E84A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6000" b="-56000"/>
          </a:stretch>
        </a:blipFill>
      </dgm:spPr>
      <dgm:t>
        <a:bodyPr/>
        <a:lstStyle/>
        <a:p>
          <a:endParaRPr lang="ru-RU"/>
        </a:p>
      </dgm:t>
    </dgm:pt>
    <dgm:pt modelId="{5E5DE684-1092-465E-979C-9CD9E9132E1A}" type="pres">
      <dgm:prSet presAssocID="{FB9A17CA-29C4-49E5-A92C-90359F37E84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D5918-5E9E-454F-BDF9-B45349BB3944}" type="pres">
      <dgm:prSet presAssocID="{615FB1D2-A2BF-48AE-9337-66E63FE55F1A}" presName="spacer" presStyleCnt="0"/>
      <dgm:spPr/>
      <dgm:t>
        <a:bodyPr/>
        <a:lstStyle/>
        <a:p>
          <a:endParaRPr lang="ru-RU"/>
        </a:p>
      </dgm:t>
    </dgm:pt>
    <dgm:pt modelId="{75564575-D0D8-47E5-976C-5C0842DDAC83}" type="pres">
      <dgm:prSet presAssocID="{46EFD476-C973-4D9C-B805-1F32AED0BE50}" presName="comp" presStyleCnt="0"/>
      <dgm:spPr/>
      <dgm:t>
        <a:bodyPr/>
        <a:lstStyle/>
        <a:p>
          <a:endParaRPr lang="ru-RU"/>
        </a:p>
      </dgm:t>
    </dgm:pt>
    <dgm:pt modelId="{F58F0EA0-E65D-440B-BFA0-9ADA860DCBB3}" type="pres">
      <dgm:prSet presAssocID="{46EFD476-C973-4D9C-B805-1F32AED0BE50}" presName="box" presStyleLbl="node1" presStyleIdx="1" presStyleCnt="3"/>
      <dgm:spPr/>
      <dgm:t>
        <a:bodyPr/>
        <a:lstStyle/>
        <a:p>
          <a:endParaRPr lang="ru-RU"/>
        </a:p>
      </dgm:t>
    </dgm:pt>
    <dgm:pt modelId="{A379901B-C13A-40EA-B0B3-49261BEE4D48}" type="pres">
      <dgm:prSet presAssocID="{46EFD476-C973-4D9C-B805-1F32AED0BE50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6000" b="-56000"/>
          </a:stretch>
        </a:blipFill>
      </dgm:spPr>
      <dgm:t>
        <a:bodyPr/>
        <a:lstStyle/>
        <a:p>
          <a:endParaRPr lang="ru-RU"/>
        </a:p>
      </dgm:t>
    </dgm:pt>
    <dgm:pt modelId="{3B6A5C9A-8D51-4958-BC5C-1B28522F186A}" type="pres">
      <dgm:prSet presAssocID="{46EFD476-C973-4D9C-B805-1F32AED0BE5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5A533-8D71-4300-AE4B-627E1EEA1789}" type="pres">
      <dgm:prSet presAssocID="{C53AC791-7CFB-49A6-9A96-39EDD252CC02}" presName="spacer" presStyleCnt="0"/>
      <dgm:spPr/>
      <dgm:t>
        <a:bodyPr/>
        <a:lstStyle/>
        <a:p>
          <a:endParaRPr lang="ru-RU"/>
        </a:p>
      </dgm:t>
    </dgm:pt>
    <dgm:pt modelId="{37552D6D-3632-48AB-80D7-FAFDA89ACB85}" type="pres">
      <dgm:prSet presAssocID="{295005EE-CCE2-4C69-8653-E89EFB0B0F9A}" presName="comp" presStyleCnt="0"/>
      <dgm:spPr/>
      <dgm:t>
        <a:bodyPr/>
        <a:lstStyle/>
        <a:p>
          <a:endParaRPr lang="ru-RU"/>
        </a:p>
      </dgm:t>
    </dgm:pt>
    <dgm:pt modelId="{33DD9880-A36B-4D4C-A36E-17FCA7AD5133}" type="pres">
      <dgm:prSet presAssocID="{295005EE-CCE2-4C69-8653-E89EFB0B0F9A}" presName="box" presStyleLbl="node1" presStyleIdx="2" presStyleCnt="3" custLinFactNeighborX="793"/>
      <dgm:spPr/>
      <dgm:t>
        <a:bodyPr/>
        <a:lstStyle/>
        <a:p>
          <a:endParaRPr lang="ru-RU"/>
        </a:p>
      </dgm:t>
    </dgm:pt>
    <dgm:pt modelId="{6E852EFD-C37A-4994-9D6B-0E619F97CAEB}" type="pres">
      <dgm:prSet presAssocID="{295005EE-CCE2-4C69-8653-E89EFB0B0F9A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file"/>
          </dgm14:cNvPr>
        </a:ext>
      </dgm:extLst>
    </dgm:pt>
    <dgm:pt modelId="{A124BBA8-C654-4CD7-AE91-19E40E3EB445}" type="pres">
      <dgm:prSet presAssocID="{295005EE-CCE2-4C69-8653-E89EFB0B0F9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833B0D-EB8A-4568-9CC7-C0B3546F8DAC}" srcId="{46EFD476-C973-4D9C-B805-1F32AED0BE50}" destId="{2522325E-01C0-491D-9161-F3B08C47C376}" srcOrd="0" destOrd="0" parTransId="{1A132786-C0DC-49B4-B677-7B92D3312CE5}" sibTransId="{2C7752F7-5CA3-4CE2-B575-64905B48B8E7}"/>
    <dgm:cxn modelId="{205B6E9B-897A-480D-9F5A-ABAEBA7BFA05}" type="presOf" srcId="{3734BEC0-1B8F-4675-A5FD-042872FBC20D}" destId="{5E5DE684-1092-465E-979C-9CD9E9132E1A}" srcOrd="1" destOrd="2" presId="urn:microsoft.com/office/officeart/2005/8/layout/vList4"/>
    <dgm:cxn modelId="{B37C87DD-9303-4162-A863-F312F93A386B}" type="presOf" srcId="{FB9A17CA-29C4-49E5-A92C-90359F37E84A}" destId="{5E5DE684-1092-465E-979C-9CD9E9132E1A}" srcOrd="1" destOrd="0" presId="urn:microsoft.com/office/officeart/2005/8/layout/vList4"/>
    <dgm:cxn modelId="{48B9C3E6-9D56-4F75-83E6-5EE63739321F}" srcId="{295005EE-CCE2-4C69-8653-E89EFB0B0F9A}" destId="{87F33A98-6BB4-4023-A226-B07DB8D12042}" srcOrd="0" destOrd="0" parTransId="{E8464E4B-989E-421D-BE5F-198FAF6FAB95}" sibTransId="{16E35AF0-D72B-4F87-99DD-FA04F00F69F3}"/>
    <dgm:cxn modelId="{AB67973B-F65A-4426-8B32-35CBD871A38A}" srcId="{B3E3C647-0F26-4578-AD85-ECDEA19EDD6B}" destId="{46EFD476-C973-4D9C-B805-1F32AED0BE50}" srcOrd="1" destOrd="0" parTransId="{77DDE092-F8D5-4B00-BDD2-6E823D9190D4}" sibTransId="{C53AC791-7CFB-49A6-9A96-39EDD252CC02}"/>
    <dgm:cxn modelId="{44E798BE-C542-448A-BA3A-1F3D94FBF7C7}" type="presOf" srcId="{3734BEC0-1B8F-4675-A5FD-042872FBC20D}" destId="{4A417DDE-C79E-4BF5-82E4-42FA92E21C65}" srcOrd="0" destOrd="2" presId="urn:microsoft.com/office/officeart/2005/8/layout/vList4"/>
    <dgm:cxn modelId="{CAC8B9A2-0407-47FC-8094-4298B7C829C5}" srcId="{B3E3C647-0F26-4578-AD85-ECDEA19EDD6B}" destId="{FB9A17CA-29C4-49E5-A92C-90359F37E84A}" srcOrd="0" destOrd="0" parTransId="{B752B0E8-7B59-4F0B-9E4D-079EBF68BA5E}" sibTransId="{615FB1D2-A2BF-48AE-9337-66E63FE55F1A}"/>
    <dgm:cxn modelId="{15C3FAC8-266E-482B-A44B-286642932D97}" srcId="{FB9A17CA-29C4-49E5-A92C-90359F37E84A}" destId="{E26A87E4-0B5A-4A1E-8C18-A777040F1C71}" srcOrd="0" destOrd="0" parTransId="{8AC88F82-61BC-47FB-BDBD-E289CC666DE2}" sibTransId="{E29240F1-73D3-4516-8D2E-7559E55D91FB}"/>
    <dgm:cxn modelId="{E8881CDA-DA18-44E4-83A6-D2620B2502EE}" type="presOf" srcId="{E26A87E4-0B5A-4A1E-8C18-A777040F1C71}" destId="{4A417DDE-C79E-4BF5-82E4-42FA92E21C65}" srcOrd="0" destOrd="1" presId="urn:microsoft.com/office/officeart/2005/8/layout/vList4"/>
    <dgm:cxn modelId="{AD7E4F12-34D1-4F52-A309-3D565BB0BEA3}" type="presOf" srcId="{295005EE-CCE2-4C69-8653-E89EFB0B0F9A}" destId="{33DD9880-A36B-4D4C-A36E-17FCA7AD5133}" srcOrd="0" destOrd="0" presId="urn:microsoft.com/office/officeart/2005/8/layout/vList4"/>
    <dgm:cxn modelId="{37FE36EA-45BB-4015-BB16-F5039756A190}" srcId="{B3E3C647-0F26-4578-AD85-ECDEA19EDD6B}" destId="{295005EE-CCE2-4C69-8653-E89EFB0B0F9A}" srcOrd="2" destOrd="0" parTransId="{6316543F-9E13-4AAB-B063-9B1D9EBA4B1B}" sibTransId="{D7839724-C8C3-484B-B39C-CA95A4EE0F6C}"/>
    <dgm:cxn modelId="{D3D97FBD-38BC-40EF-B896-FFEB1568BFF2}" type="presOf" srcId="{87F33A98-6BB4-4023-A226-B07DB8D12042}" destId="{33DD9880-A36B-4D4C-A36E-17FCA7AD5133}" srcOrd="0" destOrd="1" presId="urn:microsoft.com/office/officeart/2005/8/layout/vList4"/>
    <dgm:cxn modelId="{338FE45F-DC0E-48AD-9BF7-EE8EF9C1E758}" type="presOf" srcId="{46EFD476-C973-4D9C-B805-1F32AED0BE50}" destId="{F58F0EA0-E65D-440B-BFA0-9ADA860DCBB3}" srcOrd="0" destOrd="0" presId="urn:microsoft.com/office/officeart/2005/8/layout/vList4"/>
    <dgm:cxn modelId="{E03DC1E8-4560-47A0-915E-29C352C15602}" type="presOf" srcId="{87F33A98-6BB4-4023-A226-B07DB8D12042}" destId="{A124BBA8-C654-4CD7-AE91-19E40E3EB445}" srcOrd="1" destOrd="1" presId="urn:microsoft.com/office/officeart/2005/8/layout/vList4"/>
    <dgm:cxn modelId="{C9E8853D-33BB-4F4B-B29F-204CC921C0D9}" type="presOf" srcId="{2522325E-01C0-491D-9161-F3B08C47C376}" destId="{F58F0EA0-E65D-440B-BFA0-9ADA860DCBB3}" srcOrd="0" destOrd="1" presId="urn:microsoft.com/office/officeart/2005/8/layout/vList4"/>
    <dgm:cxn modelId="{F0ABFAD2-65C3-4080-B572-7B7470E55C44}" type="presOf" srcId="{FB9A17CA-29C4-49E5-A92C-90359F37E84A}" destId="{4A417DDE-C79E-4BF5-82E4-42FA92E21C65}" srcOrd="0" destOrd="0" presId="urn:microsoft.com/office/officeart/2005/8/layout/vList4"/>
    <dgm:cxn modelId="{91FCC538-6D87-4B4B-9599-A5DE39D7DB68}" type="presOf" srcId="{E26A87E4-0B5A-4A1E-8C18-A777040F1C71}" destId="{5E5DE684-1092-465E-979C-9CD9E9132E1A}" srcOrd="1" destOrd="1" presId="urn:microsoft.com/office/officeart/2005/8/layout/vList4"/>
    <dgm:cxn modelId="{7EE48B66-C6B5-4140-BF49-9753BEEE1D48}" type="presOf" srcId="{93CD7275-3FB5-4936-A815-8C8B2BDCD497}" destId="{3B6A5C9A-8D51-4958-BC5C-1B28522F186A}" srcOrd="1" destOrd="2" presId="urn:microsoft.com/office/officeart/2005/8/layout/vList4"/>
    <dgm:cxn modelId="{E1E53BD6-C228-48BD-A06C-66B9C8DCCD5D}" type="presOf" srcId="{46EFD476-C973-4D9C-B805-1F32AED0BE50}" destId="{3B6A5C9A-8D51-4958-BC5C-1B28522F186A}" srcOrd="1" destOrd="0" presId="urn:microsoft.com/office/officeart/2005/8/layout/vList4"/>
    <dgm:cxn modelId="{2110721C-A8FA-4076-8405-509B2902E667}" type="presOf" srcId="{2522325E-01C0-491D-9161-F3B08C47C376}" destId="{3B6A5C9A-8D51-4958-BC5C-1B28522F186A}" srcOrd="1" destOrd="1" presId="urn:microsoft.com/office/officeart/2005/8/layout/vList4"/>
    <dgm:cxn modelId="{2FA9D623-0464-42F1-A6FE-5CAB25840F4D}" type="presOf" srcId="{295005EE-CCE2-4C69-8653-E89EFB0B0F9A}" destId="{A124BBA8-C654-4CD7-AE91-19E40E3EB445}" srcOrd="1" destOrd="0" presId="urn:microsoft.com/office/officeart/2005/8/layout/vList4"/>
    <dgm:cxn modelId="{974B69A7-7E9A-45BE-8599-75291E869E6F}" type="presOf" srcId="{93CD7275-3FB5-4936-A815-8C8B2BDCD497}" destId="{F58F0EA0-E65D-440B-BFA0-9ADA860DCBB3}" srcOrd="0" destOrd="2" presId="urn:microsoft.com/office/officeart/2005/8/layout/vList4"/>
    <dgm:cxn modelId="{AE76685B-96B5-4C94-B6F0-E7A5DB284BF1}" srcId="{FB9A17CA-29C4-49E5-A92C-90359F37E84A}" destId="{3734BEC0-1B8F-4675-A5FD-042872FBC20D}" srcOrd="1" destOrd="0" parTransId="{03558168-CACF-41C8-97E6-96240AD71971}" sibTransId="{56C5FE3C-5D32-4383-BFC0-848720637671}"/>
    <dgm:cxn modelId="{91A1391A-CFC4-4A31-AB45-71460C04CBCC}" type="presOf" srcId="{B3E3C647-0F26-4578-AD85-ECDEA19EDD6B}" destId="{12D7D10B-087C-430E-A400-F9E030988D0E}" srcOrd="0" destOrd="0" presId="urn:microsoft.com/office/officeart/2005/8/layout/vList4"/>
    <dgm:cxn modelId="{9F0B0E5D-1A76-47BB-BC4B-3F2667220061}" srcId="{46EFD476-C973-4D9C-B805-1F32AED0BE50}" destId="{93CD7275-3FB5-4936-A815-8C8B2BDCD497}" srcOrd="1" destOrd="0" parTransId="{2699A5CA-FD14-43D4-BB31-0B385EC16302}" sibTransId="{40B6FBD6-4AB2-4943-BB38-A09E4DBCD356}"/>
    <dgm:cxn modelId="{CCB26FC6-6599-437C-B3EE-73F566583C83}" type="presParOf" srcId="{12D7D10B-087C-430E-A400-F9E030988D0E}" destId="{C991C986-E702-43EA-A369-7200F1574DD6}" srcOrd="0" destOrd="0" presId="urn:microsoft.com/office/officeart/2005/8/layout/vList4"/>
    <dgm:cxn modelId="{FFE19B72-79C7-493E-ABDE-44F9EB0C799F}" type="presParOf" srcId="{C991C986-E702-43EA-A369-7200F1574DD6}" destId="{4A417DDE-C79E-4BF5-82E4-42FA92E21C65}" srcOrd="0" destOrd="0" presId="urn:microsoft.com/office/officeart/2005/8/layout/vList4"/>
    <dgm:cxn modelId="{19E4FB26-B75B-48A2-A68E-3747E1C832A4}" type="presParOf" srcId="{C991C986-E702-43EA-A369-7200F1574DD6}" destId="{E8EA7E87-7B29-468B-8C5A-68F80330439C}" srcOrd="1" destOrd="0" presId="urn:microsoft.com/office/officeart/2005/8/layout/vList4"/>
    <dgm:cxn modelId="{C6C1F2EC-42EB-4CC9-A469-9F9898232C8F}" type="presParOf" srcId="{C991C986-E702-43EA-A369-7200F1574DD6}" destId="{5E5DE684-1092-465E-979C-9CD9E9132E1A}" srcOrd="2" destOrd="0" presId="urn:microsoft.com/office/officeart/2005/8/layout/vList4"/>
    <dgm:cxn modelId="{C6AF1244-E8C2-4731-9968-A006604E0377}" type="presParOf" srcId="{12D7D10B-087C-430E-A400-F9E030988D0E}" destId="{441D5918-5E9E-454F-BDF9-B45349BB3944}" srcOrd="1" destOrd="0" presId="urn:microsoft.com/office/officeart/2005/8/layout/vList4"/>
    <dgm:cxn modelId="{7668C1A3-A6C2-411E-B803-49E081000323}" type="presParOf" srcId="{12D7D10B-087C-430E-A400-F9E030988D0E}" destId="{75564575-D0D8-47E5-976C-5C0842DDAC83}" srcOrd="2" destOrd="0" presId="urn:microsoft.com/office/officeart/2005/8/layout/vList4"/>
    <dgm:cxn modelId="{E425697F-C461-4F17-AE8D-88F03529ABA3}" type="presParOf" srcId="{75564575-D0D8-47E5-976C-5C0842DDAC83}" destId="{F58F0EA0-E65D-440B-BFA0-9ADA860DCBB3}" srcOrd="0" destOrd="0" presId="urn:microsoft.com/office/officeart/2005/8/layout/vList4"/>
    <dgm:cxn modelId="{30F01247-0EB2-4FD2-A0AC-FFA3029CE235}" type="presParOf" srcId="{75564575-D0D8-47E5-976C-5C0842DDAC83}" destId="{A379901B-C13A-40EA-B0B3-49261BEE4D48}" srcOrd="1" destOrd="0" presId="urn:microsoft.com/office/officeart/2005/8/layout/vList4"/>
    <dgm:cxn modelId="{CBB8CDE9-DAF2-4E57-B550-E94AA7B031CE}" type="presParOf" srcId="{75564575-D0D8-47E5-976C-5C0842DDAC83}" destId="{3B6A5C9A-8D51-4958-BC5C-1B28522F186A}" srcOrd="2" destOrd="0" presId="urn:microsoft.com/office/officeart/2005/8/layout/vList4"/>
    <dgm:cxn modelId="{0459DFB1-75FF-48E8-A7FE-018BF373E3C3}" type="presParOf" srcId="{12D7D10B-087C-430E-A400-F9E030988D0E}" destId="{D6E5A533-8D71-4300-AE4B-627E1EEA1789}" srcOrd="3" destOrd="0" presId="urn:microsoft.com/office/officeart/2005/8/layout/vList4"/>
    <dgm:cxn modelId="{4DA976F0-633E-443A-A113-314217404A55}" type="presParOf" srcId="{12D7D10B-087C-430E-A400-F9E030988D0E}" destId="{37552D6D-3632-48AB-80D7-FAFDA89ACB85}" srcOrd="4" destOrd="0" presId="urn:microsoft.com/office/officeart/2005/8/layout/vList4"/>
    <dgm:cxn modelId="{3344002F-7354-40E0-93E2-6C69852CA991}" type="presParOf" srcId="{37552D6D-3632-48AB-80D7-FAFDA89ACB85}" destId="{33DD9880-A36B-4D4C-A36E-17FCA7AD5133}" srcOrd="0" destOrd="0" presId="urn:microsoft.com/office/officeart/2005/8/layout/vList4"/>
    <dgm:cxn modelId="{F5200EE7-756A-4994-842B-CA53C0519FD4}" type="presParOf" srcId="{37552D6D-3632-48AB-80D7-FAFDA89ACB85}" destId="{6E852EFD-C37A-4994-9D6B-0E619F97CAEB}" srcOrd="1" destOrd="0" presId="urn:microsoft.com/office/officeart/2005/8/layout/vList4"/>
    <dgm:cxn modelId="{E3CE0793-FEB8-4137-90D0-3FE5C60A6D71}" type="presParOf" srcId="{37552D6D-3632-48AB-80D7-FAFDA89ACB85}" destId="{A124BBA8-C654-4CD7-AE91-19E40E3EB44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B62FA2-F3DE-49CE-B4AC-B79BA2B2221D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EF8AF1C-FACE-4A7E-BA2A-0CA24407F39A}">
      <dgm:prSet phldrT="[Текст]" custT="1"/>
      <dgm:spPr/>
      <dgm:t>
        <a:bodyPr/>
        <a:lstStyle/>
        <a:p>
          <a:pPr algn="ctr">
            <a:lnSpc>
              <a:spcPct val="150000"/>
            </a:lnSpc>
          </a:pPr>
          <a:r>
            <a:rPr lang="ru-RU" sz="18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«ДОЖДИК»</a:t>
          </a:r>
          <a:endParaRPr lang="ru-RU" sz="18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264FCE-988B-4797-B8EB-8476B675021F}" type="parTrans" cxnId="{51F98DA6-90EB-4F89-8F92-86750B3C3F6E}">
      <dgm:prSet/>
      <dgm:spPr/>
      <dgm:t>
        <a:bodyPr/>
        <a:lstStyle/>
        <a:p>
          <a:endParaRPr lang="ru-RU"/>
        </a:p>
      </dgm:t>
    </dgm:pt>
    <dgm:pt modelId="{039BF62F-8CC9-482A-B7F2-17C41E727492}" type="sibTrans" cxnId="{51F98DA6-90EB-4F89-8F92-86750B3C3F6E}">
      <dgm:prSet/>
      <dgm:spPr/>
      <dgm:t>
        <a:bodyPr/>
        <a:lstStyle/>
        <a:p>
          <a:endParaRPr lang="ru-RU"/>
        </a:p>
      </dgm:t>
    </dgm:pt>
    <dgm:pt modelId="{5CA35E69-4144-4121-9686-902E1E5F94D8}">
      <dgm:prSet phldrT="[Текст]" custT="1"/>
      <dgm:spPr/>
      <dgm:t>
        <a:bodyPr/>
        <a:lstStyle/>
        <a:p>
          <a:pPr algn="l">
            <a:lnSpc>
              <a:spcPct val="150000"/>
            </a:lnSpc>
          </a:pPr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Игровое упражнение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2014CD-3D38-487B-9ABA-E349F32C01B9}" type="parTrans" cxnId="{42F0221D-7775-4544-B56D-A43E501C1999}">
      <dgm:prSet/>
      <dgm:spPr/>
      <dgm:t>
        <a:bodyPr/>
        <a:lstStyle/>
        <a:p>
          <a:endParaRPr lang="ru-RU"/>
        </a:p>
      </dgm:t>
    </dgm:pt>
    <dgm:pt modelId="{30BE5663-3113-4D39-A0F8-AFEAF024A149}" type="sibTrans" cxnId="{42F0221D-7775-4544-B56D-A43E501C1999}">
      <dgm:prSet/>
      <dgm:spPr/>
      <dgm:t>
        <a:bodyPr/>
        <a:lstStyle/>
        <a:p>
          <a:endParaRPr lang="ru-RU"/>
        </a:p>
      </dgm:t>
    </dgm:pt>
    <dgm:pt modelId="{7F2E103C-86D3-495A-8CC9-28F4FB7026C4}">
      <dgm:prSet phldrT="[Текст]" custT="1"/>
      <dgm:spPr/>
      <dgm:t>
        <a:bodyPr/>
        <a:lstStyle/>
        <a:p>
          <a:pPr algn="l">
            <a:lnSpc>
              <a:spcPct val="150000"/>
            </a:lnSpc>
          </a:pPr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Цель: активизация слухового восприятия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A694CC-6C1A-4423-BC5F-D4494F8B0D42}" type="parTrans" cxnId="{7160FC2C-2AEB-423C-882A-0D20F2A7A72E}">
      <dgm:prSet/>
      <dgm:spPr/>
      <dgm:t>
        <a:bodyPr/>
        <a:lstStyle/>
        <a:p>
          <a:endParaRPr lang="ru-RU"/>
        </a:p>
      </dgm:t>
    </dgm:pt>
    <dgm:pt modelId="{066580B3-410C-446B-92FF-84D76B2FF11A}" type="sibTrans" cxnId="{7160FC2C-2AEB-423C-882A-0D20F2A7A72E}">
      <dgm:prSet/>
      <dgm:spPr/>
      <dgm:t>
        <a:bodyPr/>
        <a:lstStyle/>
        <a:p>
          <a:endParaRPr lang="ru-RU"/>
        </a:p>
      </dgm:t>
    </dgm:pt>
    <dgm:pt modelId="{B5E621B6-A793-489A-90FF-E6A4C958DA0E}">
      <dgm:prSet phldrT="[Текст]" custT="1"/>
      <dgm:spPr/>
      <dgm:t>
        <a:bodyPr/>
        <a:lstStyle/>
        <a:p>
          <a:pPr algn="ctr">
            <a:lnSpc>
              <a:spcPct val="150000"/>
            </a:lnSpc>
          </a:pPr>
          <a:r>
            <a:rPr lang="ru-RU" sz="1800" b="1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«ВЕТЕР»</a:t>
          </a:r>
          <a:endParaRPr lang="ru-RU" sz="18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ED022B-C310-4FB9-9A4A-27C5C6FD3B80}" type="parTrans" cxnId="{D1A2F55A-4BB3-408C-9A79-8419B4FC324A}">
      <dgm:prSet/>
      <dgm:spPr/>
      <dgm:t>
        <a:bodyPr/>
        <a:lstStyle/>
        <a:p>
          <a:endParaRPr lang="ru-RU"/>
        </a:p>
      </dgm:t>
    </dgm:pt>
    <dgm:pt modelId="{068C0B0C-8AF5-4EE0-A48F-B6B71F6084B1}" type="sibTrans" cxnId="{D1A2F55A-4BB3-408C-9A79-8419B4FC324A}">
      <dgm:prSet/>
      <dgm:spPr/>
      <dgm:t>
        <a:bodyPr/>
        <a:lstStyle/>
        <a:p>
          <a:endParaRPr lang="ru-RU"/>
        </a:p>
      </dgm:t>
    </dgm:pt>
    <dgm:pt modelId="{563725FB-0CE7-44A3-88FC-F7530F7D48A2}">
      <dgm:prSet phldrT="[Текст]" custT="1"/>
      <dgm:spPr/>
      <dgm:t>
        <a:bodyPr/>
        <a:lstStyle/>
        <a:p>
          <a:pPr algn="l">
            <a:lnSpc>
              <a:spcPct val="150000"/>
            </a:lnSpc>
          </a:pPr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Игровое упражнение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1A29E5-EF1B-41D3-BEC7-8045FDC7332B}" type="parTrans" cxnId="{A6F516CB-E49A-4867-BD10-438567235B85}">
      <dgm:prSet/>
      <dgm:spPr/>
      <dgm:t>
        <a:bodyPr/>
        <a:lstStyle/>
        <a:p>
          <a:endParaRPr lang="ru-RU"/>
        </a:p>
      </dgm:t>
    </dgm:pt>
    <dgm:pt modelId="{1DF88B8A-560A-411B-927F-E682AC1335BD}" type="sibTrans" cxnId="{A6F516CB-E49A-4867-BD10-438567235B85}">
      <dgm:prSet/>
      <dgm:spPr/>
      <dgm:t>
        <a:bodyPr/>
        <a:lstStyle/>
        <a:p>
          <a:endParaRPr lang="ru-RU"/>
        </a:p>
      </dgm:t>
    </dgm:pt>
    <dgm:pt modelId="{F9826A02-B7C6-4931-81F3-C0B5C0DFCB52}">
      <dgm:prSet phldrT="[Текст]" custT="1"/>
      <dgm:spPr/>
      <dgm:t>
        <a:bodyPr/>
        <a:lstStyle/>
        <a:p>
          <a:pPr algn="l">
            <a:lnSpc>
              <a:spcPct val="150000"/>
            </a:lnSpc>
          </a:pPr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Цель: активизация слухового восприятия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01C40F-DA47-44D3-A9CB-D8DF5D2BADC2}" type="parTrans" cxnId="{915B9163-FE7F-430B-BAAE-B960605B0BA2}">
      <dgm:prSet/>
      <dgm:spPr/>
      <dgm:t>
        <a:bodyPr/>
        <a:lstStyle/>
        <a:p>
          <a:endParaRPr lang="ru-RU"/>
        </a:p>
      </dgm:t>
    </dgm:pt>
    <dgm:pt modelId="{E57CEED0-B468-4863-A69D-4DF4D964E6AB}" type="sibTrans" cxnId="{915B9163-FE7F-430B-BAAE-B960605B0BA2}">
      <dgm:prSet/>
      <dgm:spPr/>
      <dgm:t>
        <a:bodyPr/>
        <a:lstStyle/>
        <a:p>
          <a:endParaRPr lang="ru-RU"/>
        </a:p>
      </dgm:t>
    </dgm:pt>
    <dgm:pt modelId="{A2C2442E-F426-49C8-B5BE-A80105EF18A1}">
      <dgm:prSet phldrT="[Текст]" custT="1"/>
      <dgm:spPr/>
      <dgm:t>
        <a:bodyPr/>
        <a:lstStyle/>
        <a:p>
          <a:pPr algn="ctr">
            <a:lnSpc>
              <a:spcPct val="150000"/>
            </a:lnSpc>
          </a:pPr>
          <a:r>
            <a:rPr lang="ru-RU" sz="1800" b="1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«РАССКАЗ  ПРО  ОСЕНЬ»</a:t>
          </a:r>
          <a:endParaRPr lang="ru-RU" sz="18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0AAB5B-FCC3-41C7-8769-BB3DACD9BEEE}" type="parTrans" cxnId="{603AE05E-4604-4ABC-9A42-7F93209422DC}">
      <dgm:prSet/>
      <dgm:spPr/>
      <dgm:t>
        <a:bodyPr/>
        <a:lstStyle/>
        <a:p>
          <a:endParaRPr lang="ru-RU"/>
        </a:p>
      </dgm:t>
    </dgm:pt>
    <dgm:pt modelId="{35969914-6166-4877-8E55-6B920216CFFC}" type="sibTrans" cxnId="{603AE05E-4604-4ABC-9A42-7F93209422DC}">
      <dgm:prSet/>
      <dgm:spPr/>
      <dgm:t>
        <a:bodyPr/>
        <a:lstStyle/>
        <a:p>
          <a:endParaRPr lang="ru-RU"/>
        </a:p>
      </dgm:t>
    </dgm:pt>
    <dgm:pt modelId="{32BD08E7-0648-4C2D-BAEE-731FFFADF447}">
      <dgm:prSet phldrT="[Текст]" custT="1"/>
      <dgm:spPr/>
      <dgm:t>
        <a:bodyPr/>
        <a:lstStyle/>
        <a:p>
          <a:pPr algn="l">
            <a:lnSpc>
              <a:spcPct val="150000"/>
            </a:lnSpc>
          </a:pPr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интерактивной доской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54D6D-8C5C-45A4-8230-5838CFA20FEB}" type="parTrans" cxnId="{58163E80-5FBD-4CC6-B066-580D6A3221FF}">
      <dgm:prSet/>
      <dgm:spPr/>
      <dgm:t>
        <a:bodyPr/>
        <a:lstStyle/>
        <a:p>
          <a:endParaRPr lang="ru-RU"/>
        </a:p>
      </dgm:t>
    </dgm:pt>
    <dgm:pt modelId="{3DAB546B-EA15-41C1-80D6-5E25FBA8433D}" type="sibTrans" cxnId="{58163E80-5FBD-4CC6-B066-580D6A3221FF}">
      <dgm:prSet/>
      <dgm:spPr/>
      <dgm:t>
        <a:bodyPr/>
        <a:lstStyle/>
        <a:p>
          <a:endParaRPr lang="ru-RU"/>
        </a:p>
      </dgm:t>
    </dgm:pt>
    <dgm:pt modelId="{3AC44D75-5FDD-468A-B807-A206F7D4B6E0}">
      <dgm:prSet phldrT="[Текст]" custT="1"/>
      <dgm:spPr/>
      <dgm:t>
        <a:bodyPr/>
        <a:lstStyle/>
        <a:p>
          <a:pPr algn="l">
            <a:lnSpc>
              <a:spcPct val="150000"/>
            </a:lnSpc>
          </a:pPr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Цель: слухозрительное восприятие информации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990EE9-DA40-4A78-B036-53E02E9B0E1F}" type="parTrans" cxnId="{0B2CE9BA-6045-4382-804D-45CC30149274}">
      <dgm:prSet/>
      <dgm:spPr/>
      <dgm:t>
        <a:bodyPr/>
        <a:lstStyle/>
        <a:p>
          <a:endParaRPr lang="ru-RU"/>
        </a:p>
      </dgm:t>
    </dgm:pt>
    <dgm:pt modelId="{13472F23-3EF8-447D-AE8E-03C184C24C68}" type="sibTrans" cxnId="{0B2CE9BA-6045-4382-804D-45CC30149274}">
      <dgm:prSet/>
      <dgm:spPr/>
      <dgm:t>
        <a:bodyPr/>
        <a:lstStyle/>
        <a:p>
          <a:endParaRPr lang="ru-RU"/>
        </a:p>
      </dgm:t>
    </dgm:pt>
    <dgm:pt modelId="{98115E6E-0D8E-433A-9BD7-A6956844045D}" type="pres">
      <dgm:prSet presAssocID="{41B62FA2-F3DE-49CE-B4AC-B79BA2B2221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F4D57E-A616-48F9-8103-36B965FFC184}" type="pres">
      <dgm:prSet presAssocID="{5EF8AF1C-FACE-4A7E-BA2A-0CA24407F39A}" presName="comp" presStyleCnt="0"/>
      <dgm:spPr/>
      <dgm:t>
        <a:bodyPr/>
        <a:lstStyle/>
        <a:p>
          <a:endParaRPr lang="ru-RU"/>
        </a:p>
      </dgm:t>
    </dgm:pt>
    <dgm:pt modelId="{04758AC2-CA58-4A59-9467-46E6C0929714}" type="pres">
      <dgm:prSet presAssocID="{5EF8AF1C-FACE-4A7E-BA2A-0CA24407F39A}" presName="box" presStyleLbl="node1" presStyleIdx="0" presStyleCnt="3"/>
      <dgm:spPr/>
      <dgm:t>
        <a:bodyPr/>
        <a:lstStyle/>
        <a:p>
          <a:endParaRPr lang="ru-RU"/>
        </a:p>
      </dgm:t>
    </dgm:pt>
    <dgm:pt modelId="{68518591-BE07-4E06-A0D0-8CE65064E164}" type="pres">
      <dgm:prSet presAssocID="{5EF8AF1C-FACE-4A7E-BA2A-0CA24407F39A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</dgm:spPr>
      <dgm:t>
        <a:bodyPr/>
        <a:lstStyle/>
        <a:p>
          <a:endParaRPr lang="ru-RU"/>
        </a:p>
      </dgm:t>
    </dgm:pt>
    <dgm:pt modelId="{69F677A9-6556-41E2-A098-0586BF10BA5B}" type="pres">
      <dgm:prSet presAssocID="{5EF8AF1C-FACE-4A7E-BA2A-0CA24407F39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D633E-00AC-4D51-8F3B-6B458745CF5F}" type="pres">
      <dgm:prSet presAssocID="{039BF62F-8CC9-482A-B7F2-17C41E727492}" presName="spacer" presStyleCnt="0"/>
      <dgm:spPr/>
      <dgm:t>
        <a:bodyPr/>
        <a:lstStyle/>
        <a:p>
          <a:endParaRPr lang="ru-RU"/>
        </a:p>
      </dgm:t>
    </dgm:pt>
    <dgm:pt modelId="{F9C35879-8D83-452D-9010-21D69C461875}" type="pres">
      <dgm:prSet presAssocID="{B5E621B6-A793-489A-90FF-E6A4C958DA0E}" presName="comp" presStyleCnt="0"/>
      <dgm:spPr/>
      <dgm:t>
        <a:bodyPr/>
        <a:lstStyle/>
        <a:p>
          <a:endParaRPr lang="ru-RU"/>
        </a:p>
      </dgm:t>
    </dgm:pt>
    <dgm:pt modelId="{D988AB27-4942-4078-8996-69CDBFBEBC2C}" type="pres">
      <dgm:prSet presAssocID="{B5E621B6-A793-489A-90FF-E6A4C958DA0E}" presName="box" presStyleLbl="node1" presStyleIdx="1" presStyleCnt="3"/>
      <dgm:spPr/>
      <dgm:t>
        <a:bodyPr/>
        <a:lstStyle/>
        <a:p>
          <a:endParaRPr lang="ru-RU"/>
        </a:p>
      </dgm:t>
    </dgm:pt>
    <dgm:pt modelId="{8DE55B96-0C1D-40BB-9CFC-7DFEF39CC5F7}" type="pres">
      <dgm:prSet presAssocID="{B5E621B6-A793-489A-90FF-E6A4C958DA0E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</dgm:spPr>
      <dgm:t>
        <a:bodyPr/>
        <a:lstStyle/>
        <a:p>
          <a:endParaRPr lang="ru-RU"/>
        </a:p>
      </dgm:t>
    </dgm:pt>
    <dgm:pt modelId="{2A2FB1F2-1223-4E91-9F39-9BAF68867EF3}" type="pres">
      <dgm:prSet presAssocID="{B5E621B6-A793-489A-90FF-E6A4C958DA0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01B87-2D65-4D36-A835-F7B5A1C3C4AA}" type="pres">
      <dgm:prSet presAssocID="{068C0B0C-8AF5-4EE0-A48F-B6B71F6084B1}" presName="spacer" presStyleCnt="0"/>
      <dgm:spPr/>
      <dgm:t>
        <a:bodyPr/>
        <a:lstStyle/>
        <a:p>
          <a:endParaRPr lang="ru-RU"/>
        </a:p>
      </dgm:t>
    </dgm:pt>
    <dgm:pt modelId="{4FB86DD5-F5AF-429A-9806-B1BB4EAA0A12}" type="pres">
      <dgm:prSet presAssocID="{A2C2442E-F426-49C8-B5BE-A80105EF18A1}" presName="comp" presStyleCnt="0"/>
      <dgm:spPr/>
      <dgm:t>
        <a:bodyPr/>
        <a:lstStyle/>
        <a:p>
          <a:endParaRPr lang="ru-RU"/>
        </a:p>
      </dgm:t>
    </dgm:pt>
    <dgm:pt modelId="{F4515C24-7CF2-4581-AB30-FFDFC2F4534B}" type="pres">
      <dgm:prSet presAssocID="{A2C2442E-F426-49C8-B5BE-A80105EF18A1}" presName="box" presStyleLbl="node1" presStyleIdx="2" presStyleCnt="3" custLinFactNeighborY="1127"/>
      <dgm:spPr/>
      <dgm:t>
        <a:bodyPr/>
        <a:lstStyle/>
        <a:p>
          <a:endParaRPr lang="ru-RU"/>
        </a:p>
      </dgm:t>
    </dgm:pt>
    <dgm:pt modelId="{89F8B990-06E6-4397-A62E-736EBFC014BA}" type="pres">
      <dgm:prSet presAssocID="{A2C2442E-F426-49C8-B5BE-A80105EF18A1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</dgm:spPr>
      <dgm:t>
        <a:bodyPr/>
        <a:lstStyle/>
        <a:p>
          <a:endParaRPr lang="ru-RU"/>
        </a:p>
      </dgm:t>
    </dgm:pt>
    <dgm:pt modelId="{E39F66F5-D8EF-4B46-8070-2B8AC62876EC}" type="pres">
      <dgm:prSet presAssocID="{A2C2442E-F426-49C8-B5BE-A80105EF18A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5B9163-FE7F-430B-BAAE-B960605B0BA2}" srcId="{B5E621B6-A793-489A-90FF-E6A4C958DA0E}" destId="{F9826A02-B7C6-4931-81F3-C0B5C0DFCB52}" srcOrd="1" destOrd="0" parTransId="{2401C40F-DA47-44D3-A9CB-D8DF5D2BADC2}" sibTransId="{E57CEED0-B468-4863-A69D-4DF4D964E6AB}"/>
    <dgm:cxn modelId="{D1DC6891-EC6F-4179-8380-C3EE72FC4149}" type="presOf" srcId="{7F2E103C-86D3-495A-8CC9-28F4FB7026C4}" destId="{69F677A9-6556-41E2-A098-0586BF10BA5B}" srcOrd="1" destOrd="2" presId="urn:microsoft.com/office/officeart/2005/8/layout/vList4"/>
    <dgm:cxn modelId="{42F0221D-7775-4544-B56D-A43E501C1999}" srcId="{5EF8AF1C-FACE-4A7E-BA2A-0CA24407F39A}" destId="{5CA35E69-4144-4121-9686-902E1E5F94D8}" srcOrd="0" destOrd="0" parTransId="{E62014CD-3D38-487B-9ABA-E349F32C01B9}" sibTransId="{30BE5663-3113-4D39-A0F8-AFEAF024A149}"/>
    <dgm:cxn modelId="{791623E2-C01A-4A72-9929-78D1E6051B9F}" type="presOf" srcId="{A2C2442E-F426-49C8-B5BE-A80105EF18A1}" destId="{E39F66F5-D8EF-4B46-8070-2B8AC62876EC}" srcOrd="1" destOrd="0" presId="urn:microsoft.com/office/officeart/2005/8/layout/vList4"/>
    <dgm:cxn modelId="{3C5F7A5F-A9BF-442C-956B-362399C6383C}" type="presOf" srcId="{3AC44D75-5FDD-468A-B807-A206F7D4B6E0}" destId="{F4515C24-7CF2-4581-AB30-FFDFC2F4534B}" srcOrd="0" destOrd="2" presId="urn:microsoft.com/office/officeart/2005/8/layout/vList4"/>
    <dgm:cxn modelId="{7160FC2C-2AEB-423C-882A-0D20F2A7A72E}" srcId="{5EF8AF1C-FACE-4A7E-BA2A-0CA24407F39A}" destId="{7F2E103C-86D3-495A-8CC9-28F4FB7026C4}" srcOrd="1" destOrd="0" parTransId="{BFA694CC-6C1A-4423-BC5F-D4494F8B0D42}" sibTransId="{066580B3-410C-446B-92FF-84D76B2FF11A}"/>
    <dgm:cxn modelId="{8601EA29-9864-4C00-B769-0B55D979B6DB}" type="presOf" srcId="{32BD08E7-0648-4C2D-BAEE-731FFFADF447}" destId="{F4515C24-7CF2-4581-AB30-FFDFC2F4534B}" srcOrd="0" destOrd="1" presId="urn:microsoft.com/office/officeart/2005/8/layout/vList4"/>
    <dgm:cxn modelId="{1E62696F-8688-47AB-BEB1-AA5079CC5DE7}" type="presOf" srcId="{F9826A02-B7C6-4931-81F3-C0B5C0DFCB52}" destId="{D988AB27-4942-4078-8996-69CDBFBEBC2C}" srcOrd="0" destOrd="2" presId="urn:microsoft.com/office/officeart/2005/8/layout/vList4"/>
    <dgm:cxn modelId="{D9F62BA2-5BA7-4895-8156-EBB9BAFD0937}" type="presOf" srcId="{5CA35E69-4144-4121-9686-902E1E5F94D8}" destId="{04758AC2-CA58-4A59-9467-46E6C0929714}" srcOrd="0" destOrd="1" presId="urn:microsoft.com/office/officeart/2005/8/layout/vList4"/>
    <dgm:cxn modelId="{603AE05E-4604-4ABC-9A42-7F93209422DC}" srcId="{41B62FA2-F3DE-49CE-B4AC-B79BA2B2221D}" destId="{A2C2442E-F426-49C8-B5BE-A80105EF18A1}" srcOrd="2" destOrd="0" parTransId="{5C0AAB5B-FCC3-41C7-8769-BB3DACD9BEEE}" sibTransId="{35969914-6166-4877-8E55-6B920216CFFC}"/>
    <dgm:cxn modelId="{68F967E6-4B15-4CE1-BCBF-055E43F6CA1D}" type="presOf" srcId="{B5E621B6-A793-489A-90FF-E6A4C958DA0E}" destId="{2A2FB1F2-1223-4E91-9F39-9BAF68867EF3}" srcOrd="1" destOrd="0" presId="urn:microsoft.com/office/officeart/2005/8/layout/vList4"/>
    <dgm:cxn modelId="{D856E6E3-EBC9-4B6B-9DB0-1426C49E8684}" type="presOf" srcId="{5CA35E69-4144-4121-9686-902E1E5F94D8}" destId="{69F677A9-6556-41E2-A098-0586BF10BA5B}" srcOrd="1" destOrd="1" presId="urn:microsoft.com/office/officeart/2005/8/layout/vList4"/>
    <dgm:cxn modelId="{E148C8D1-E01F-42E7-9B9E-5B0E6B27137D}" type="presOf" srcId="{7F2E103C-86D3-495A-8CC9-28F4FB7026C4}" destId="{04758AC2-CA58-4A59-9467-46E6C0929714}" srcOrd="0" destOrd="2" presId="urn:microsoft.com/office/officeart/2005/8/layout/vList4"/>
    <dgm:cxn modelId="{51F98DA6-90EB-4F89-8F92-86750B3C3F6E}" srcId="{41B62FA2-F3DE-49CE-B4AC-B79BA2B2221D}" destId="{5EF8AF1C-FACE-4A7E-BA2A-0CA24407F39A}" srcOrd="0" destOrd="0" parTransId="{F5264FCE-988B-4797-B8EB-8476B675021F}" sibTransId="{039BF62F-8CC9-482A-B7F2-17C41E727492}"/>
    <dgm:cxn modelId="{76A322A2-17D9-4B36-B06C-D7B0C2900EDC}" type="presOf" srcId="{5EF8AF1C-FACE-4A7E-BA2A-0CA24407F39A}" destId="{69F677A9-6556-41E2-A098-0586BF10BA5B}" srcOrd="1" destOrd="0" presId="urn:microsoft.com/office/officeart/2005/8/layout/vList4"/>
    <dgm:cxn modelId="{6278B803-1555-4BF1-BE2F-608D4664EB4D}" type="presOf" srcId="{563725FB-0CE7-44A3-88FC-F7530F7D48A2}" destId="{D988AB27-4942-4078-8996-69CDBFBEBC2C}" srcOrd="0" destOrd="1" presId="urn:microsoft.com/office/officeart/2005/8/layout/vList4"/>
    <dgm:cxn modelId="{F5D2A660-8767-45E4-8348-CAB954CC2FEE}" type="presOf" srcId="{A2C2442E-F426-49C8-B5BE-A80105EF18A1}" destId="{F4515C24-7CF2-4581-AB30-FFDFC2F4534B}" srcOrd="0" destOrd="0" presId="urn:microsoft.com/office/officeart/2005/8/layout/vList4"/>
    <dgm:cxn modelId="{0B2CE9BA-6045-4382-804D-45CC30149274}" srcId="{A2C2442E-F426-49C8-B5BE-A80105EF18A1}" destId="{3AC44D75-5FDD-468A-B807-A206F7D4B6E0}" srcOrd="1" destOrd="0" parTransId="{4A990EE9-DA40-4A78-B036-53E02E9B0E1F}" sibTransId="{13472F23-3EF8-447D-AE8E-03C184C24C68}"/>
    <dgm:cxn modelId="{E317B98B-EDDB-4A29-B1D3-2B7FAF722DB4}" type="presOf" srcId="{563725FB-0CE7-44A3-88FC-F7530F7D48A2}" destId="{2A2FB1F2-1223-4E91-9F39-9BAF68867EF3}" srcOrd="1" destOrd="1" presId="urn:microsoft.com/office/officeart/2005/8/layout/vList4"/>
    <dgm:cxn modelId="{A6F516CB-E49A-4867-BD10-438567235B85}" srcId="{B5E621B6-A793-489A-90FF-E6A4C958DA0E}" destId="{563725FB-0CE7-44A3-88FC-F7530F7D48A2}" srcOrd="0" destOrd="0" parTransId="{AF1A29E5-EF1B-41D3-BEC7-8045FDC7332B}" sibTransId="{1DF88B8A-560A-411B-927F-E682AC1335BD}"/>
    <dgm:cxn modelId="{2481E960-6555-493F-81A5-0101D6EEE34B}" type="presOf" srcId="{41B62FA2-F3DE-49CE-B4AC-B79BA2B2221D}" destId="{98115E6E-0D8E-433A-9BD7-A6956844045D}" srcOrd="0" destOrd="0" presId="urn:microsoft.com/office/officeart/2005/8/layout/vList4"/>
    <dgm:cxn modelId="{C1AEB57B-4A85-4DA5-95EA-E9C91E4094E4}" type="presOf" srcId="{5EF8AF1C-FACE-4A7E-BA2A-0CA24407F39A}" destId="{04758AC2-CA58-4A59-9467-46E6C0929714}" srcOrd="0" destOrd="0" presId="urn:microsoft.com/office/officeart/2005/8/layout/vList4"/>
    <dgm:cxn modelId="{58163E80-5FBD-4CC6-B066-580D6A3221FF}" srcId="{A2C2442E-F426-49C8-B5BE-A80105EF18A1}" destId="{32BD08E7-0648-4C2D-BAEE-731FFFADF447}" srcOrd="0" destOrd="0" parTransId="{E8354D6D-8C5C-45A4-8230-5838CFA20FEB}" sibTransId="{3DAB546B-EA15-41C1-80D6-5E25FBA8433D}"/>
    <dgm:cxn modelId="{9275BACB-5078-4C6E-8CAD-31701A63188F}" type="presOf" srcId="{B5E621B6-A793-489A-90FF-E6A4C958DA0E}" destId="{D988AB27-4942-4078-8996-69CDBFBEBC2C}" srcOrd="0" destOrd="0" presId="urn:microsoft.com/office/officeart/2005/8/layout/vList4"/>
    <dgm:cxn modelId="{D1A2F55A-4BB3-408C-9A79-8419B4FC324A}" srcId="{41B62FA2-F3DE-49CE-B4AC-B79BA2B2221D}" destId="{B5E621B6-A793-489A-90FF-E6A4C958DA0E}" srcOrd="1" destOrd="0" parTransId="{63ED022B-C310-4FB9-9A4A-27C5C6FD3B80}" sibTransId="{068C0B0C-8AF5-4EE0-A48F-B6B71F6084B1}"/>
    <dgm:cxn modelId="{DA12CA5E-CC1D-49C4-8B7E-FC0EDA134176}" type="presOf" srcId="{F9826A02-B7C6-4931-81F3-C0B5C0DFCB52}" destId="{2A2FB1F2-1223-4E91-9F39-9BAF68867EF3}" srcOrd="1" destOrd="2" presId="urn:microsoft.com/office/officeart/2005/8/layout/vList4"/>
    <dgm:cxn modelId="{78970B1F-A56A-4081-AF2A-C7CC105D237C}" type="presOf" srcId="{3AC44D75-5FDD-468A-B807-A206F7D4B6E0}" destId="{E39F66F5-D8EF-4B46-8070-2B8AC62876EC}" srcOrd="1" destOrd="2" presId="urn:microsoft.com/office/officeart/2005/8/layout/vList4"/>
    <dgm:cxn modelId="{EDDEABBB-0E39-4E22-8591-7A4049D757FD}" type="presOf" srcId="{32BD08E7-0648-4C2D-BAEE-731FFFADF447}" destId="{E39F66F5-D8EF-4B46-8070-2B8AC62876EC}" srcOrd="1" destOrd="1" presId="urn:microsoft.com/office/officeart/2005/8/layout/vList4"/>
    <dgm:cxn modelId="{4E1C74C8-CBCB-4D74-A323-605B4CF6F03E}" type="presParOf" srcId="{98115E6E-0D8E-433A-9BD7-A6956844045D}" destId="{20F4D57E-A616-48F9-8103-36B965FFC184}" srcOrd="0" destOrd="0" presId="urn:microsoft.com/office/officeart/2005/8/layout/vList4"/>
    <dgm:cxn modelId="{48908658-C7A7-4010-B3FD-1437DD3F33FD}" type="presParOf" srcId="{20F4D57E-A616-48F9-8103-36B965FFC184}" destId="{04758AC2-CA58-4A59-9467-46E6C0929714}" srcOrd="0" destOrd="0" presId="urn:microsoft.com/office/officeart/2005/8/layout/vList4"/>
    <dgm:cxn modelId="{D505D289-602C-498E-9518-EBCAD29A1362}" type="presParOf" srcId="{20F4D57E-A616-48F9-8103-36B965FFC184}" destId="{68518591-BE07-4E06-A0D0-8CE65064E164}" srcOrd="1" destOrd="0" presId="urn:microsoft.com/office/officeart/2005/8/layout/vList4"/>
    <dgm:cxn modelId="{DD8B8456-2607-403C-8FBB-215638E46E9B}" type="presParOf" srcId="{20F4D57E-A616-48F9-8103-36B965FFC184}" destId="{69F677A9-6556-41E2-A098-0586BF10BA5B}" srcOrd="2" destOrd="0" presId="urn:microsoft.com/office/officeart/2005/8/layout/vList4"/>
    <dgm:cxn modelId="{B0BAE023-338E-4D40-B75C-313316A540DF}" type="presParOf" srcId="{98115E6E-0D8E-433A-9BD7-A6956844045D}" destId="{A97D633E-00AC-4D51-8F3B-6B458745CF5F}" srcOrd="1" destOrd="0" presId="urn:microsoft.com/office/officeart/2005/8/layout/vList4"/>
    <dgm:cxn modelId="{CEB421DB-2068-452C-A922-C6C4B375C6A9}" type="presParOf" srcId="{98115E6E-0D8E-433A-9BD7-A6956844045D}" destId="{F9C35879-8D83-452D-9010-21D69C461875}" srcOrd="2" destOrd="0" presId="urn:microsoft.com/office/officeart/2005/8/layout/vList4"/>
    <dgm:cxn modelId="{AF19678B-C61A-43D9-AE5C-B991BB7AE392}" type="presParOf" srcId="{F9C35879-8D83-452D-9010-21D69C461875}" destId="{D988AB27-4942-4078-8996-69CDBFBEBC2C}" srcOrd="0" destOrd="0" presId="urn:microsoft.com/office/officeart/2005/8/layout/vList4"/>
    <dgm:cxn modelId="{D7744737-3A9B-4736-B35C-DDA060EEF859}" type="presParOf" srcId="{F9C35879-8D83-452D-9010-21D69C461875}" destId="{8DE55B96-0C1D-40BB-9CFC-7DFEF39CC5F7}" srcOrd="1" destOrd="0" presId="urn:microsoft.com/office/officeart/2005/8/layout/vList4"/>
    <dgm:cxn modelId="{71C6BB16-24D4-4C9C-9E12-92057A8F57D1}" type="presParOf" srcId="{F9C35879-8D83-452D-9010-21D69C461875}" destId="{2A2FB1F2-1223-4E91-9F39-9BAF68867EF3}" srcOrd="2" destOrd="0" presId="urn:microsoft.com/office/officeart/2005/8/layout/vList4"/>
    <dgm:cxn modelId="{75299F27-4220-49AB-B0C2-826E768F5FCD}" type="presParOf" srcId="{98115E6E-0D8E-433A-9BD7-A6956844045D}" destId="{34701B87-2D65-4D36-A835-F7B5A1C3C4AA}" srcOrd="3" destOrd="0" presId="urn:microsoft.com/office/officeart/2005/8/layout/vList4"/>
    <dgm:cxn modelId="{3A321A03-56AC-421A-A894-7E6D996FF46D}" type="presParOf" srcId="{98115E6E-0D8E-433A-9BD7-A6956844045D}" destId="{4FB86DD5-F5AF-429A-9806-B1BB4EAA0A12}" srcOrd="4" destOrd="0" presId="urn:microsoft.com/office/officeart/2005/8/layout/vList4"/>
    <dgm:cxn modelId="{33D0900C-8FC1-4C15-8784-836EE371EB65}" type="presParOf" srcId="{4FB86DD5-F5AF-429A-9806-B1BB4EAA0A12}" destId="{F4515C24-7CF2-4581-AB30-FFDFC2F4534B}" srcOrd="0" destOrd="0" presId="urn:microsoft.com/office/officeart/2005/8/layout/vList4"/>
    <dgm:cxn modelId="{7BB8BAF7-EF69-4A9D-98A3-85F92A855C00}" type="presParOf" srcId="{4FB86DD5-F5AF-429A-9806-B1BB4EAA0A12}" destId="{89F8B990-06E6-4397-A62E-736EBFC014BA}" srcOrd="1" destOrd="0" presId="urn:microsoft.com/office/officeart/2005/8/layout/vList4"/>
    <dgm:cxn modelId="{8CE0F083-97DF-42D8-A7D8-B1313877FD35}" type="presParOf" srcId="{4FB86DD5-F5AF-429A-9806-B1BB4EAA0A12}" destId="{E39F66F5-D8EF-4B46-8070-2B8AC62876E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F0F0B6-A6B2-45C4-9C50-B7B8063A3EDD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1F7E638-6278-44DC-ADFA-DB709AD16C83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«Стрелялки»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F4904B-BD04-4623-9D6E-C2E26764D68D}" type="parTrans" cxnId="{7A5042D7-CD9D-4391-8200-BD17DF071E03}">
      <dgm:prSet/>
      <dgm:spPr/>
      <dgm:t>
        <a:bodyPr/>
        <a:lstStyle/>
        <a:p>
          <a:endParaRPr lang="ru-RU"/>
        </a:p>
      </dgm:t>
    </dgm:pt>
    <dgm:pt modelId="{D12D2B3C-2285-4AE4-8ADA-960D256A0307}" type="sibTrans" cxnId="{7A5042D7-CD9D-4391-8200-BD17DF071E03}">
      <dgm:prSet/>
      <dgm:spPr/>
      <dgm:t>
        <a:bodyPr/>
        <a:lstStyle/>
        <a:p>
          <a:endParaRPr lang="ru-RU"/>
        </a:p>
      </dgm:t>
    </dgm:pt>
    <dgm:pt modelId="{824E8E03-BE92-4996-8689-FE5CB7C26A06}">
      <dgm:prSet phldrT="[Текст]" custT="1"/>
      <dgm:spPr/>
      <dgm:t>
        <a:bodyPr/>
        <a:lstStyle/>
        <a:p>
          <a:pPr algn="ctr">
            <a:lnSpc>
              <a:spcPct val="150000"/>
            </a:lnSpc>
          </a:pPr>
          <a:r>
            <a: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Игровое упражнение</a:t>
          </a:r>
          <a:endParaRPr lang="ru-RU" sz="20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7B17FC-44A6-444F-A742-BA4659E30C34}" type="parTrans" cxnId="{1B3E0B10-2DA3-4B83-9261-337DD1D5E715}">
      <dgm:prSet/>
      <dgm:spPr/>
      <dgm:t>
        <a:bodyPr/>
        <a:lstStyle/>
        <a:p>
          <a:endParaRPr lang="ru-RU"/>
        </a:p>
      </dgm:t>
    </dgm:pt>
    <dgm:pt modelId="{89BE5757-1D01-4158-AF52-48304BC61516}" type="sibTrans" cxnId="{1B3E0B10-2DA3-4B83-9261-337DD1D5E715}">
      <dgm:prSet/>
      <dgm:spPr/>
      <dgm:t>
        <a:bodyPr/>
        <a:lstStyle/>
        <a:p>
          <a:endParaRPr lang="ru-RU"/>
        </a:p>
      </dgm:t>
    </dgm:pt>
    <dgm:pt modelId="{148593B8-9059-4A39-BB91-48DB22C58564}">
      <dgm:prSet phldrT="[Текст]"/>
      <dgm:spPr/>
      <dgm:t>
        <a:bodyPr/>
        <a:lstStyle/>
        <a:p>
          <a:pPr algn="l">
            <a:lnSpc>
              <a:spcPct val="150000"/>
            </a:lnSpc>
          </a:pPr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Цель: </a:t>
          </a:r>
          <a:r>
            <a:rPr lang="ru-RU" sz="18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стимулировать восприятие текста на слухозрительной основе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52210E-E0C2-4D64-AE65-7F9634E5605D}" type="parTrans" cxnId="{F614FA37-F64C-4031-9670-EA9B461F0ADE}">
      <dgm:prSet/>
      <dgm:spPr/>
      <dgm:t>
        <a:bodyPr/>
        <a:lstStyle/>
        <a:p>
          <a:endParaRPr lang="ru-RU"/>
        </a:p>
      </dgm:t>
    </dgm:pt>
    <dgm:pt modelId="{A5F0A544-D50C-40B3-A3FF-2372A72B066F}" type="sibTrans" cxnId="{F614FA37-F64C-4031-9670-EA9B461F0ADE}">
      <dgm:prSet/>
      <dgm:spPr/>
      <dgm:t>
        <a:bodyPr/>
        <a:lstStyle/>
        <a:p>
          <a:endParaRPr lang="ru-RU"/>
        </a:p>
      </dgm:t>
    </dgm:pt>
    <dgm:pt modelId="{A3CA8C60-1641-457D-A939-EEA9FE0B4662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«Осень в лесу»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448543-5628-43BD-88F9-7537FD1DB475}" type="parTrans" cxnId="{915B7DC9-96CD-476B-A31E-F21122F3F251}">
      <dgm:prSet/>
      <dgm:spPr/>
      <dgm:t>
        <a:bodyPr/>
        <a:lstStyle/>
        <a:p>
          <a:endParaRPr lang="ru-RU"/>
        </a:p>
      </dgm:t>
    </dgm:pt>
    <dgm:pt modelId="{83583BCE-29F3-465A-BB26-84248117E2AB}" type="sibTrans" cxnId="{915B7DC9-96CD-476B-A31E-F21122F3F251}">
      <dgm:prSet/>
      <dgm:spPr/>
      <dgm:t>
        <a:bodyPr/>
        <a:lstStyle/>
        <a:p>
          <a:endParaRPr lang="ru-RU"/>
        </a:p>
      </dgm:t>
    </dgm:pt>
    <dgm:pt modelId="{8F3DB7EC-2348-439E-80EF-04B325288B7F}">
      <dgm:prSet phldrT="[Текст]"/>
      <dgm:spPr/>
      <dgm:t>
        <a:bodyPr/>
        <a:lstStyle/>
        <a:p>
          <a:pPr algn="ctr">
            <a:lnSpc>
              <a:spcPct val="150000"/>
            </a:lnSpc>
          </a:pPr>
          <a:r>
            <a: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 учебником по вопросно-ответной системе</a:t>
          </a:r>
          <a:endParaRPr lang="ru-RU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8BE519-78F8-40BE-85C5-FCA6D2796DE7}" type="parTrans" cxnId="{E7E683BF-BE0B-4DC8-A672-280B9209A789}">
      <dgm:prSet/>
      <dgm:spPr/>
      <dgm:t>
        <a:bodyPr/>
        <a:lstStyle/>
        <a:p>
          <a:endParaRPr lang="ru-RU"/>
        </a:p>
      </dgm:t>
    </dgm:pt>
    <dgm:pt modelId="{B32B1D60-4977-4074-8F2B-32B1BAD61A3A}" type="sibTrans" cxnId="{E7E683BF-BE0B-4DC8-A672-280B9209A789}">
      <dgm:prSet/>
      <dgm:spPr/>
      <dgm:t>
        <a:bodyPr/>
        <a:lstStyle/>
        <a:p>
          <a:endParaRPr lang="ru-RU"/>
        </a:p>
      </dgm:t>
    </dgm:pt>
    <dgm:pt modelId="{9D537920-C3E7-4AC9-8AA6-A8B9285A4A45}">
      <dgm:prSet phldrT="[Текст]"/>
      <dgm:spPr/>
      <dgm:t>
        <a:bodyPr/>
        <a:lstStyle/>
        <a:p>
          <a:pPr algn="l">
            <a:lnSpc>
              <a:spcPct val="150000"/>
            </a:lnSpc>
          </a:pPr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Цель: </a:t>
          </a:r>
          <a:r>
            <a:rPr lang="ru-RU" b="0" smtClean="0">
              <a:latin typeface="Times New Roman" panose="02020603050405020304" pitchFamily="18" charset="0"/>
              <a:cs typeface="Times New Roman" panose="02020603050405020304" pitchFamily="18" charset="0"/>
            </a:rPr>
            <a:t>чтение по цепочке - предметно-практическая работа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AE5499-3884-4FC3-930E-1CA5B2A3EF38}" type="parTrans" cxnId="{C15A695D-4CC6-49F1-A248-4332563CFCB5}">
      <dgm:prSet/>
      <dgm:spPr/>
      <dgm:t>
        <a:bodyPr/>
        <a:lstStyle/>
        <a:p>
          <a:endParaRPr lang="ru-RU"/>
        </a:p>
      </dgm:t>
    </dgm:pt>
    <dgm:pt modelId="{C01434FC-EF54-4740-8A1A-4B9B4141355A}" type="sibTrans" cxnId="{C15A695D-4CC6-49F1-A248-4332563CFCB5}">
      <dgm:prSet/>
      <dgm:spPr/>
      <dgm:t>
        <a:bodyPr/>
        <a:lstStyle/>
        <a:p>
          <a:endParaRPr lang="ru-RU"/>
        </a:p>
      </dgm:t>
    </dgm:pt>
    <dgm:pt modelId="{CD421BBF-2036-453A-8B54-F057C4EB216E}" type="pres">
      <dgm:prSet presAssocID="{94F0F0B6-A6B2-45C4-9C50-B7B8063A3ED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510DEB-4C5C-4E72-8FB8-B7798B5B540A}" type="pres">
      <dgm:prSet presAssocID="{E1F7E638-6278-44DC-ADFA-DB709AD16C83}" presName="linNode" presStyleCnt="0"/>
      <dgm:spPr/>
      <dgm:t>
        <a:bodyPr/>
        <a:lstStyle/>
        <a:p>
          <a:endParaRPr lang="ru-RU"/>
        </a:p>
      </dgm:t>
    </dgm:pt>
    <dgm:pt modelId="{FB74A0E1-49CC-4C14-BD5A-B19240145DB4}" type="pres">
      <dgm:prSet presAssocID="{E1F7E638-6278-44DC-ADFA-DB709AD16C8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E1910-D6AC-4874-A595-60C0B5EE9CB0}" type="pres">
      <dgm:prSet presAssocID="{E1F7E638-6278-44DC-ADFA-DB709AD16C83}" presName="childShp" presStyleLbl="bgAccFollowNode1" presStyleIdx="0" presStyleCnt="2" custScaleX="130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A6A28-2750-4ED4-9DE9-6E5B1B4E9F5E}" type="pres">
      <dgm:prSet presAssocID="{D12D2B3C-2285-4AE4-8ADA-960D256A0307}" presName="spacing" presStyleCnt="0"/>
      <dgm:spPr/>
      <dgm:t>
        <a:bodyPr/>
        <a:lstStyle/>
        <a:p>
          <a:endParaRPr lang="ru-RU"/>
        </a:p>
      </dgm:t>
    </dgm:pt>
    <dgm:pt modelId="{A6564C04-234A-4543-8EB6-BDBCFE55EF5F}" type="pres">
      <dgm:prSet presAssocID="{A3CA8C60-1641-457D-A939-EEA9FE0B4662}" presName="linNode" presStyleCnt="0"/>
      <dgm:spPr/>
      <dgm:t>
        <a:bodyPr/>
        <a:lstStyle/>
        <a:p>
          <a:endParaRPr lang="ru-RU"/>
        </a:p>
      </dgm:t>
    </dgm:pt>
    <dgm:pt modelId="{269F3E37-6B45-4A40-9D11-5C89B1D1ED24}" type="pres">
      <dgm:prSet presAssocID="{A3CA8C60-1641-457D-A939-EEA9FE0B466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F78D9-501B-4585-9D09-C83578AE13B5}" type="pres">
      <dgm:prSet presAssocID="{A3CA8C60-1641-457D-A939-EEA9FE0B4662}" presName="childShp" presStyleLbl="bgAccFollowNode1" presStyleIdx="1" presStyleCnt="2" custScaleX="139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20CAD4-7F41-4903-B2C5-BF63C3737C39}" type="presOf" srcId="{E1F7E638-6278-44DC-ADFA-DB709AD16C83}" destId="{FB74A0E1-49CC-4C14-BD5A-B19240145DB4}" srcOrd="0" destOrd="0" presId="urn:microsoft.com/office/officeart/2005/8/layout/vList6"/>
    <dgm:cxn modelId="{C7E893B3-8DA8-4657-9784-B803D6B86A15}" type="presOf" srcId="{148593B8-9059-4A39-BB91-48DB22C58564}" destId="{897E1910-D6AC-4874-A595-60C0B5EE9CB0}" srcOrd="0" destOrd="1" presId="urn:microsoft.com/office/officeart/2005/8/layout/vList6"/>
    <dgm:cxn modelId="{7A5042D7-CD9D-4391-8200-BD17DF071E03}" srcId="{94F0F0B6-A6B2-45C4-9C50-B7B8063A3EDD}" destId="{E1F7E638-6278-44DC-ADFA-DB709AD16C83}" srcOrd="0" destOrd="0" parTransId="{94F4904B-BD04-4623-9D6E-C2E26764D68D}" sibTransId="{D12D2B3C-2285-4AE4-8ADA-960D256A0307}"/>
    <dgm:cxn modelId="{603DCF0D-523E-48F5-A570-A7E8C60698D2}" type="presOf" srcId="{A3CA8C60-1641-457D-A939-EEA9FE0B4662}" destId="{269F3E37-6B45-4A40-9D11-5C89B1D1ED24}" srcOrd="0" destOrd="0" presId="urn:microsoft.com/office/officeart/2005/8/layout/vList6"/>
    <dgm:cxn modelId="{E7E683BF-BE0B-4DC8-A672-280B9209A789}" srcId="{A3CA8C60-1641-457D-A939-EEA9FE0B4662}" destId="{8F3DB7EC-2348-439E-80EF-04B325288B7F}" srcOrd="0" destOrd="0" parTransId="{648BE519-78F8-40BE-85C5-FCA6D2796DE7}" sibTransId="{B32B1D60-4977-4074-8F2B-32B1BAD61A3A}"/>
    <dgm:cxn modelId="{A446FA43-61E0-4105-8466-34AD701C219B}" type="presOf" srcId="{9D537920-C3E7-4AC9-8AA6-A8B9285A4A45}" destId="{B90F78D9-501B-4585-9D09-C83578AE13B5}" srcOrd="0" destOrd="1" presId="urn:microsoft.com/office/officeart/2005/8/layout/vList6"/>
    <dgm:cxn modelId="{F614FA37-F64C-4031-9670-EA9B461F0ADE}" srcId="{E1F7E638-6278-44DC-ADFA-DB709AD16C83}" destId="{148593B8-9059-4A39-BB91-48DB22C58564}" srcOrd="1" destOrd="0" parTransId="{1352210E-E0C2-4D64-AE65-7F9634E5605D}" sibTransId="{A5F0A544-D50C-40B3-A3FF-2372A72B066F}"/>
    <dgm:cxn modelId="{1B3E0B10-2DA3-4B83-9261-337DD1D5E715}" srcId="{E1F7E638-6278-44DC-ADFA-DB709AD16C83}" destId="{824E8E03-BE92-4996-8689-FE5CB7C26A06}" srcOrd="0" destOrd="0" parTransId="{537B17FC-44A6-444F-A742-BA4659E30C34}" sibTransId="{89BE5757-1D01-4158-AF52-48304BC61516}"/>
    <dgm:cxn modelId="{C15A695D-4CC6-49F1-A248-4332563CFCB5}" srcId="{A3CA8C60-1641-457D-A939-EEA9FE0B4662}" destId="{9D537920-C3E7-4AC9-8AA6-A8B9285A4A45}" srcOrd="1" destOrd="0" parTransId="{9AAE5499-3884-4FC3-930E-1CA5B2A3EF38}" sibTransId="{C01434FC-EF54-4740-8A1A-4B9B4141355A}"/>
    <dgm:cxn modelId="{2D318C6A-ED73-412D-8A6E-A68EE3B55D8D}" type="presOf" srcId="{8F3DB7EC-2348-439E-80EF-04B325288B7F}" destId="{B90F78D9-501B-4585-9D09-C83578AE13B5}" srcOrd="0" destOrd="0" presId="urn:microsoft.com/office/officeart/2005/8/layout/vList6"/>
    <dgm:cxn modelId="{915B7DC9-96CD-476B-A31E-F21122F3F251}" srcId="{94F0F0B6-A6B2-45C4-9C50-B7B8063A3EDD}" destId="{A3CA8C60-1641-457D-A939-EEA9FE0B4662}" srcOrd="1" destOrd="0" parTransId="{04448543-5628-43BD-88F9-7537FD1DB475}" sibTransId="{83583BCE-29F3-465A-BB26-84248117E2AB}"/>
    <dgm:cxn modelId="{643070AC-D389-4027-9FDD-B816CCFCEF4B}" type="presOf" srcId="{824E8E03-BE92-4996-8689-FE5CB7C26A06}" destId="{897E1910-D6AC-4874-A595-60C0B5EE9CB0}" srcOrd="0" destOrd="0" presId="urn:microsoft.com/office/officeart/2005/8/layout/vList6"/>
    <dgm:cxn modelId="{00A870BB-A8D5-42EE-9BCA-030A86D34B58}" type="presOf" srcId="{94F0F0B6-A6B2-45C4-9C50-B7B8063A3EDD}" destId="{CD421BBF-2036-453A-8B54-F057C4EB216E}" srcOrd="0" destOrd="0" presId="urn:microsoft.com/office/officeart/2005/8/layout/vList6"/>
    <dgm:cxn modelId="{B49D9FA1-8ED1-4D3B-A3B1-FC6994A27D91}" type="presParOf" srcId="{CD421BBF-2036-453A-8B54-F057C4EB216E}" destId="{FC510DEB-4C5C-4E72-8FB8-B7798B5B540A}" srcOrd="0" destOrd="0" presId="urn:microsoft.com/office/officeart/2005/8/layout/vList6"/>
    <dgm:cxn modelId="{724F5DBE-392F-416F-B625-8AAC60F5069A}" type="presParOf" srcId="{FC510DEB-4C5C-4E72-8FB8-B7798B5B540A}" destId="{FB74A0E1-49CC-4C14-BD5A-B19240145DB4}" srcOrd="0" destOrd="0" presId="urn:microsoft.com/office/officeart/2005/8/layout/vList6"/>
    <dgm:cxn modelId="{A6AA13E8-F630-42CA-B21F-4BF8B4FFD098}" type="presParOf" srcId="{FC510DEB-4C5C-4E72-8FB8-B7798B5B540A}" destId="{897E1910-D6AC-4874-A595-60C0B5EE9CB0}" srcOrd="1" destOrd="0" presId="urn:microsoft.com/office/officeart/2005/8/layout/vList6"/>
    <dgm:cxn modelId="{D8EC0C35-0EC6-49F5-8516-4FB31636CB07}" type="presParOf" srcId="{CD421BBF-2036-453A-8B54-F057C4EB216E}" destId="{FB5A6A28-2750-4ED4-9DE9-6E5B1B4E9F5E}" srcOrd="1" destOrd="0" presId="urn:microsoft.com/office/officeart/2005/8/layout/vList6"/>
    <dgm:cxn modelId="{499F0347-E9D8-455E-8831-0FCBE2DF076A}" type="presParOf" srcId="{CD421BBF-2036-453A-8B54-F057C4EB216E}" destId="{A6564C04-234A-4543-8EB6-BDBCFE55EF5F}" srcOrd="2" destOrd="0" presId="urn:microsoft.com/office/officeart/2005/8/layout/vList6"/>
    <dgm:cxn modelId="{F20BDF7A-B3E1-40D8-8C13-5B8F6CC3498F}" type="presParOf" srcId="{A6564C04-234A-4543-8EB6-BDBCFE55EF5F}" destId="{269F3E37-6B45-4A40-9D11-5C89B1D1ED24}" srcOrd="0" destOrd="0" presId="urn:microsoft.com/office/officeart/2005/8/layout/vList6"/>
    <dgm:cxn modelId="{D2B837D2-3290-4C02-9516-01328863BEE4}" type="presParOf" srcId="{A6564C04-234A-4543-8EB6-BDBCFE55EF5F}" destId="{B90F78D9-501B-4585-9D09-C83578AE13B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DAB10C-C735-49E5-8889-375A18C4AEA1}" type="doc">
      <dgm:prSet loTypeId="urn:microsoft.com/office/officeart/2005/8/layout/arrow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39BB4E0-42F8-4CCB-AE29-929A04F2ED61}">
      <dgm:prSet phldrT="[Текст]"/>
      <dgm:spPr/>
      <dgm:t>
        <a:bodyPr/>
        <a:lstStyle/>
        <a:p>
          <a:pPr>
            <a:lnSpc>
              <a:spcPct val="150000"/>
            </a:lnSpc>
          </a:pP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Динамическая пауза (физминутка «ГРИБ»)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855EEB-ED6A-4306-B3B2-CDCD0BCE016F}" type="parTrans" cxnId="{E96EA03D-38A9-490B-BA5D-5306AD9A82C6}">
      <dgm:prSet/>
      <dgm:spPr/>
      <dgm:t>
        <a:bodyPr/>
        <a:lstStyle/>
        <a:p>
          <a:endParaRPr lang="ru-RU"/>
        </a:p>
      </dgm:t>
    </dgm:pt>
    <dgm:pt modelId="{2591A479-3358-42E7-B3ED-E01AF138C556}" type="sibTrans" cxnId="{E96EA03D-38A9-490B-BA5D-5306AD9A82C6}">
      <dgm:prSet/>
      <dgm:spPr/>
      <dgm:t>
        <a:bodyPr/>
        <a:lstStyle/>
        <a:p>
          <a:endParaRPr lang="ru-RU"/>
        </a:p>
      </dgm:t>
    </dgm:pt>
    <dgm:pt modelId="{F74C9B8A-C7BE-4135-A9F5-2EAAD8907DD3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Цель: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снятие утомляемости, преодоление усталости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5213AB-A6E2-461C-A497-A2C71C68C7F5}" type="parTrans" cxnId="{FE438D53-A55D-4C1B-BD42-FC78070505B0}">
      <dgm:prSet/>
      <dgm:spPr/>
      <dgm:t>
        <a:bodyPr/>
        <a:lstStyle/>
        <a:p>
          <a:endParaRPr lang="ru-RU"/>
        </a:p>
      </dgm:t>
    </dgm:pt>
    <dgm:pt modelId="{C3F78AE1-3CF3-4F3F-A8F5-6E38F2583E33}" type="sibTrans" cxnId="{FE438D53-A55D-4C1B-BD42-FC78070505B0}">
      <dgm:prSet/>
      <dgm:spPr/>
      <dgm:t>
        <a:bodyPr/>
        <a:lstStyle/>
        <a:p>
          <a:endParaRPr lang="ru-RU"/>
        </a:p>
      </dgm:t>
    </dgm:pt>
    <dgm:pt modelId="{5FAC62AC-118E-4598-B19F-BD7960526DC9}" type="pres">
      <dgm:prSet presAssocID="{BDDAB10C-C735-49E5-8889-375A18C4AEA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14868A-5DCD-42A9-98C3-140370C9ED6A}" type="pres">
      <dgm:prSet presAssocID="{BDDAB10C-C735-49E5-8889-375A18C4AEA1}" presName="divider" presStyleLbl="fgShp" presStyleIdx="0" presStyleCnt="1"/>
      <dgm:spPr/>
      <dgm:t>
        <a:bodyPr/>
        <a:lstStyle/>
        <a:p>
          <a:endParaRPr lang="ru-RU"/>
        </a:p>
      </dgm:t>
    </dgm:pt>
    <dgm:pt modelId="{D4B8BFF3-EABF-4AB1-99F0-C5D159C57D1B}" type="pres">
      <dgm:prSet presAssocID="{039BB4E0-42F8-4CCB-AE29-929A04F2ED61}" presName="downArrow" presStyleLbl="node1" presStyleIdx="0" presStyleCnt="2" custScaleX="52423"/>
      <dgm:spPr/>
      <dgm:t>
        <a:bodyPr/>
        <a:lstStyle/>
        <a:p>
          <a:endParaRPr lang="ru-RU"/>
        </a:p>
      </dgm:t>
    </dgm:pt>
    <dgm:pt modelId="{E3A48DB9-7FE8-49A0-B8A5-72CF2555CD44}" type="pres">
      <dgm:prSet presAssocID="{039BB4E0-42F8-4CCB-AE29-929A04F2ED61}" presName="downArrowText" presStyleLbl="revTx" presStyleIdx="0" presStyleCnt="2" custScaleX="205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EE841-0F93-4C1A-866E-B13120C02CAE}" type="pres">
      <dgm:prSet presAssocID="{F74C9B8A-C7BE-4135-A9F5-2EAAD8907DD3}" presName="upArrow" presStyleLbl="node1" presStyleIdx="1" presStyleCnt="2" custScaleX="50548"/>
      <dgm:spPr/>
      <dgm:t>
        <a:bodyPr/>
        <a:lstStyle/>
        <a:p>
          <a:endParaRPr lang="ru-RU"/>
        </a:p>
      </dgm:t>
    </dgm:pt>
    <dgm:pt modelId="{B369FF91-D213-4312-A4A6-88095DD506B0}" type="pres">
      <dgm:prSet presAssocID="{F74C9B8A-C7BE-4135-A9F5-2EAAD8907DD3}" presName="upArrowText" presStyleLbl="revTx" presStyleIdx="1" presStyleCnt="2" custScaleX="195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DFB84E-0A3A-45C8-91F0-B94C144197E8}" type="presOf" srcId="{039BB4E0-42F8-4CCB-AE29-929A04F2ED61}" destId="{E3A48DB9-7FE8-49A0-B8A5-72CF2555CD44}" srcOrd="0" destOrd="0" presId="urn:microsoft.com/office/officeart/2005/8/layout/arrow3"/>
    <dgm:cxn modelId="{62873D86-3C91-4270-AA05-D941DE9A3127}" type="presOf" srcId="{BDDAB10C-C735-49E5-8889-375A18C4AEA1}" destId="{5FAC62AC-118E-4598-B19F-BD7960526DC9}" srcOrd="0" destOrd="0" presId="urn:microsoft.com/office/officeart/2005/8/layout/arrow3"/>
    <dgm:cxn modelId="{FBDBE079-D00F-4E17-B35A-BD4C246124F7}" type="presOf" srcId="{F74C9B8A-C7BE-4135-A9F5-2EAAD8907DD3}" destId="{B369FF91-D213-4312-A4A6-88095DD506B0}" srcOrd="0" destOrd="0" presId="urn:microsoft.com/office/officeart/2005/8/layout/arrow3"/>
    <dgm:cxn modelId="{E96EA03D-38A9-490B-BA5D-5306AD9A82C6}" srcId="{BDDAB10C-C735-49E5-8889-375A18C4AEA1}" destId="{039BB4E0-42F8-4CCB-AE29-929A04F2ED61}" srcOrd="0" destOrd="0" parTransId="{37855EEB-ED6A-4306-B3B2-CDCD0BCE016F}" sibTransId="{2591A479-3358-42E7-B3ED-E01AF138C556}"/>
    <dgm:cxn modelId="{FE438D53-A55D-4C1B-BD42-FC78070505B0}" srcId="{BDDAB10C-C735-49E5-8889-375A18C4AEA1}" destId="{F74C9B8A-C7BE-4135-A9F5-2EAAD8907DD3}" srcOrd="1" destOrd="0" parTransId="{535213AB-A6E2-461C-A497-A2C71C68C7F5}" sibTransId="{C3F78AE1-3CF3-4F3F-A8F5-6E38F2583E33}"/>
    <dgm:cxn modelId="{DADD656B-9A10-4CC0-AF32-8CA318DE8BAA}" type="presParOf" srcId="{5FAC62AC-118E-4598-B19F-BD7960526DC9}" destId="{A614868A-5DCD-42A9-98C3-140370C9ED6A}" srcOrd="0" destOrd="0" presId="urn:microsoft.com/office/officeart/2005/8/layout/arrow3"/>
    <dgm:cxn modelId="{21C05299-8580-42B9-AF6A-CFFEB70DA6A0}" type="presParOf" srcId="{5FAC62AC-118E-4598-B19F-BD7960526DC9}" destId="{D4B8BFF3-EABF-4AB1-99F0-C5D159C57D1B}" srcOrd="1" destOrd="0" presId="urn:microsoft.com/office/officeart/2005/8/layout/arrow3"/>
    <dgm:cxn modelId="{B86E631E-CF3B-4E83-A0FD-4B430D848651}" type="presParOf" srcId="{5FAC62AC-118E-4598-B19F-BD7960526DC9}" destId="{E3A48DB9-7FE8-49A0-B8A5-72CF2555CD44}" srcOrd="2" destOrd="0" presId="urn:microsoft.com/office/officeart/2005/8/layout/arrow3"/>
    <dgm:cxn modelId="{9CF2C5D5-1FCA-4EE5-BCC1-95F27D92A577}" type="presParOf" srcId="{5FAC62AC-118E-4598-B19F-BD7960526DC9}" destId="{CE7EE841-0F93-4C1A-866E-B13120C02CAE}" srcOrd="3" destOrd="0" presId="urn:microsoft.com/office/officeart/2005/8/layout/arrow3"/>
    <dgm:cxn modelId="{9327837F-0498-47E5-88ED-92FA39B03442}" type="presParOf" srcId="{5FAC62AC-118E-4598-B19F-BD7960526DC9}" destId="{B369FF91-D213-4312-A4A6-88095DD506B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836F18-526A-4C85-8B28-19CB651BDCB5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CE035A8-D2CA-42E9-B53E-4EF5AA8F2A7D}">
      <dgm:prSet phldrT="[Текст]" custT="1"/>
      <dgm:spPr/>
      <dgm:t>
        <a:bodyPr/>
        <a:lstStyle/>
        <a:p>
          <a:pPr algn="ctr">
            <a:lnSpc>
              <a:spcPct val="150000"/>
            </a:lnSpc>
          </a:pPr>
          <a:r>
            <a:rPr lang="ru-RU" sz="18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Подвижная игра «Собери дары природы»</a:t>
          </a:r>
          <a:endParaRPr lang="ru-RU" sz="18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D08C1F-9521-4A16-86C2-9FDF2BE3FD13}" type="parTrans" cxnId="{377766AD-E4AB-4A5B-9993-5AA93D75A319}">
      <dgm:prSet/>
      <dgm:spPr/>
      <dgm:t>
        <a:bodyPr/>
        <a:lstStyle/>
        <a:p>
          <a:endParaRPr lang="ru-RU"/>
        </a:p>
      </dgm:t>
    </dgm:pt>
    <dgm:pt modelId="{158A80D2-C114-4CA7-AC34-4BC485EF442C}" type="sibTrans" cxnId="{377766AD-E4AB-4A5B-9993-5AA93D75A319}">
      <dgm:prSet/>
      <dgm:spPr/>
      <dgm:t>
        <a:bodyPr/>
        <a:lstStyle/>
        <a:p>
          <a:endParaRPr lang="ru-RU"/>
        </a:p>
      </dgm:t>
    </dgm:pt>
    <dgm:pt modelId="{5E62B2B8-302B-4F68-89D5-DF1E3D7A1CD3}">
      <dgm:prSet phldrT="[Текст]" custT="1"/>
      <dgm:spPr/>
      <dgm:t>
        <a:bodyPr/>
        <a:lstStyle/>
        <a:p>
          <a:pPr algn="l">
            <a:lnSpc>
              <a:spcPct val="150000"/>
            </a:lnSpc>
          </a:pPr>
          <a:r>
            <a:rPr lang="ru-RU" sz="1600" b="1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Цель: совершенствовать координацию движений, развивать ловкость, пространственную ориентировку, активизировать внимание действовать по сигналу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50E0D-419E-4388-98BC-40D2FBB41EAF}" type="parTrans" cxnId="{9CDFB5DA-C3A0-4167-A7E1-30A9A6917FFA}">
      <dgm:prSet/>
      <dgm:spPr/>
      <dgm:t>
        <a:bodyPr/>
        <a:lstStyle/>
        <a:p>
          <a:endParaRPr lang="ru-RU"/>
        </a:p>
      </dgm:t>
    </dgm:pt>
    <dgm:pt modelId="{74743CE5-CC88-47DB-9F05-66C120F3928B}" type="sibTrans" cxnId="{9CDFB5DA-C3A0-4167-A7E1-30A9A6917FFA}">
      <dgm:prSet/>
      <dgm:spPr/>
      <dgm:t>
        <a:bodyPr/>
        <a:lstStyle/>
        <a:p>
          <a:endParaRPr lang="ru-RU"/>
        </a:p>
      </dgm:t>
    </dgm:pt>
    <dgm:pt modelId="{ACEBEE90-2DA6-48A5-BC29-ADF53E1CDAE7}">
      <dgm:prSet phldrT="[Текст]" phldr="1"/>
      <dgm:spPr/>
      <dgm:t>
        <a:bodyPr/>
        <a:lstStyle/>
        <a:p>
          <a:pPr algn="l">
            <a:lnSpc>
              <a:spcPct val="90000"/>
            </a:lnSpc>
          </a:pPr>
          <a:endParaRPr lang="ru-RU" sz="1100" dirty="0"/>
        </a:p>
      </dgm:t>
    </dgm:pt>
    <dgm:pt modelId="{E4AAF0DD-4F40-4D61-887D-FEBDCD5944C1}" type="parTrans" cxnId="{FB43CAC5-6199-4582-B97B-01E87C13796E}">
      <dgm:prSet/>
      <dgm:spPr/>
      <dgm:t>
        <a:bodyPr/>
        <a:lstStyle/>
        <a:p>
          <a:endParaRPr lang="ru-RU"/>
        </a:p>
      </dgm:t>
    </dgm:pt>
    <dgm:pt modelId="{56E452F0-DFD8-4176-AA62-749BDBF1310B}" type="sibTrans" cxnId="{FB43CAC5-6199-4582-B97B-01E87C13796E}">
      <dgm:prSet/>
      <dgm:spPr/>
      <dgm:t>
        <a:bodyPr/>
        <a:lstStyle/>
        <a:p>
          <a:endParaRPr lang="ru-RU"/>
        </a:p>
      </dgm:t>
    </dgm:pt>
    <dgm:pt modelId="{808BFD4E-B063-42BB-9818-7D1697F83A70}">
      <dgm:prSet phldrT="[Текст]" custT="1"/>
      <dgm:spPr/>
      <dgm:t>
        <a:bodyPr/>
        <a:lstStyle/>
        <a:p>
          <a:pPr algn="ctr">
            <a:lnSpc>
              <a:spcPct val="150000"/>
            </a:lnSpc>
          </a:pPr>
          <a:r>
            <a:rPr lang="ru-RU" sz="1800" b="1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Интеллектуальная минутка «Раздели урожай»</a:t>
          </a:r>
          <a:endParaRPr lang="ru-RU" sz="18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663A67-43DB-4FB1-A002-43096DEF6A78}" type="parTrans" cxnId="{356C7EAD-9361-4D5E-90DF-BD3D219A4678}">
      <dgm:prSet/>
      <dgm:spPr/>
      <dgm:t>
        <a:bodyPr/>
        <a:lstStyle/>
        <a:p>
          <a:endParaRPr lang="ru-RU"/>
        </a:p>
      </dgm:t>
    </dgm:pt>
    <dgm:pt modelId="{D9A0F229-86C1-4958-B6A5-9E091D611CA6}" type="sibTrans" cxnId="{356C7EAD-9361-4D5E-90DF-BD3D219A4678}">
      <dgm:prSet/>
      <dgm:spPr/>
      <dgm:t>
        <a:bodyPr/>
        <a:lstStyle/>
        <a:p>
          <a:endParaRPr lang="ru-RU"/>
        </a:p>
      </dgm:t>
    </dgm:pt>
    <dgm:pt modelId="{53A668F2-844B-4728-9C4C-3E0A2DFF9615}">
      <dgm:prSet phldrT="[Текст]" custT="1"/>
      <dgm:spPr/>
      <dgm:t>
        <a:bodyPr/>
        <a:lstStyle/>
        <a:p>
          <a:pPr algn="l">
            <a:lnSpc>
              <a:spcPct val="150000"/>
            </a:lnSpc>
          </a:pPr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Цель: развитие логического мышления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8C4472-8E81-4FDE-A852-99AA7C2A4FE6}" type="parTrans" cxnId="{AA9F9E95-33FC-40DC-9A6C-916214013599}">
      <dgm:prSet/>
      <dgm:spPr/>
      <dgm:t>
        <a:bodyPr/>
        <a:lstStyle/>
        <a:p>
          <a:endParaRPr lang="ru-RU"/>
        </a:p>
      </dgm:t>
    </dgm:pt>
    <dgm:pt modelId="{E1774D47-3526-46E6-9377-4841FBD79FC2}" type="sibTrans" cxnId="{AA9F9E95-33FC-40DC-9A6C-916214013599}">
      <dgm:prSet/>
      <dgm:spPr/>
      <dgm:t>
        <a:bodyPr/>
        <a:lstStyle/>
        <a:p>
          <a:endParaRPr lang="ru-RU"/>
        </a:p>
      </dgm:t>
    </dgm:pt>
    <dgm:pt modelId="{52E860D8-1976-4CC5-920A-AF0B967348E2}">
      <dgm:prSet phldrT="[Текст]" custT="1"/>
      <dgm:spPr/>
      <dgm:t>
        <a:bodyPr/>
        <a:lstStyle/>
        <a:p>
          <a:pPr algn="ctr">
            <a:lnSpc>
              <a:spcPct val="150000"/>
            </a:lnSpc>
          </a:pPr>
          <a:r>
            <a:rPr lang="ru-RU" sz="1800" b="1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Игровое упражнение «Какая картина лишняя»</a:t>
          </a:r>
          <a:endParaRPr lang="ru-RU" sz="18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7B3E92-3E83-4D50-964B-A2BB4A032843}" type="parTrans" cxnId="{F700BE42-B9E0-42C4-8FF8-5EEC580B59A3}">
      <dgm:prSet/>
      <dgm:spPr/>
      <dgm:t>
        <a:bodyPr/>
        <a:lstStyle/>
        <a:p>
          <a:endParaRPr lang="ru-RU"/>
        </a:p>
      </dgm:t>
    </dgm:pt>
    <dgm:pt modelId="{7F623B33-6881-49CD-9872-B93218303B35}" type="sibTrans" cxnId="{F700BE42-B9E0-42C4-8FF8-5EEC580B59A3}">
      <dgm:prSet/>
      <dgm:spPr/>
      <dgm:t>
        <a:bodyPr/>
        <a:lstStyle/>
        <a:p>
          <a:endParaRPr lang="ru-RU"/>
        </a:p>
      </dgm:t>
    </dgm:pt>
    <dgm:pt modelId="{4117B2C3-41F8-4EED-BE72-C119308D544A}">
      <dgm:prSet phldrT="[Текст]" custT="1"/>
      <dgm:spPr/>
      <dgm:t>
        <a:bodyPr/>
        <a:lstStyle/>
        <a:p>
          <a:pPr algn="l">
            <a:lnSpc>
              <a:spcPct val="150000"/>
            </a:lnSpc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Цель: развитие логического мышления методом исключения лишней картины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D174C1-68EE-4764-8415-FDA40F20C240}" type="parTrans" cxnId="{3C8C9FC1-DE53-4B44-9462-5F0B33A1A852}">
      <dgm:prSet/>
      <dgm:spPr/>
      <dgm:t>
        <a:bodyPr/>
        <a:lstStyle/>
        <a:p>
          <a:endParaRPr lang="ru-RU"/>
        </a:p>
      </dgm:t>
    </dgm:pt>
    <dgm:pt modelId="{6AE21D7E-4459-4D35-B156-9CA1300D2D5C}" type="sibTrans" cxnId="{3C8C9FC1-DE53-4B44-9462-5F0B33A1A852}">
      <dgm:prSet/>
      <dgm:spPr/>
      <dgm:t>
        <a:bodyPr/>
        <a:lstStyle/>
        <a:p>
          <a:endParaRPr lang="ru-RU"/>
        </a:p>
      </dgm:t>
    </dgm:pt>
    <dgm:pt modelId="{0A71CCDE-D842-4859-930B-D0A99EB7FE78}" type="pres">
      <dgm:prSet presAssocID="{E3836F18-526A-4C85-8B28-19CB651BDC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4EE291-BEF9-458E-A935-7373CBF709C0}" type="pres">
      <dgm:prSet presAssocID="{ECE035A8-D2CA-42E9-B53E-4EF5AA8F2A7D}" presName="comp" presStyleCnt="0"/>
      <dgm:spPr/>
    </dgm:pt>
    <dgm:pt modelId="{2A45E189-6DB2-48BE-9D87-47F6827A578E}" type="pres">
      <dgm:prSet presAssocID="{ECE035A8-D2CA-42E9-B53E-4EF5AA8F2A7D}" presName="box" presStyleLbl="node1" presStyleIdx="0" presStyleCnt="3"/>
      <dgm:spPr/>
      <dgm:t>
        <a:bodyPr/>
        <a:lstStyle/>
        <a:p>
          <a:endParaRPr lang="ru-RU"/>
        </a:p>
      </dgm:t>
    </dgm:pt>
    <dgm:pt modelId="{B8215C8E-A46B-4CD3-87DE-F11AD766AB18}" type="pres">
      <dgm:prSet presAssocID="{ECE035A8-D2CA-42E9-B53E-4EF5AA8F2A7D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</dgm:spPr>
    </dgm:pt>
    <dgm:pt modelId="{11B4E78A-E27B-46B8-A12B-80CD2DAC8EAF}" type="pres">
      <dgm:prSet presAssocID="{ECE035A8-D2CA-42E9-B53E-4EF5AA8F2A7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5927B-C85F-455A-9752-7267D211DC2B}" type="pres">
      <dgm:prSet presAssocID="{158A80D2-C114-4CA7-AC34-4BC485EF442C}" presName="spacer" presStyleCnt="0"/>
      <dgm:spPr/>
    </dgm:pt>
    <dgm:pt modelId="{3A5452EF-66EF-46AE-9047-D9900620BF9B}" type="pres">
      <dgm:prSet presAssocID="{808BFD4E-B063-42BB-9818-7D1697F83A70}" presName="comp" presStyleCnt="0"/>
      <dgm:spPr/>
    </dgm:pt>
    <dgm:pt modelId="{78511DEF-6FE2-46E3-BB1B-00C394B334ED}" type="pres">
      <dgm:prSet presAssocID="{808BFD4E-B063-42BB-9818-7D1697F83A70}" presName="box" presStyleLbl="node1" presStyleIdx="1" presStyleCnt="3" custLinFactNeighborY="-1765"/>
      <dgm:spPr/>
      <dgm:t>
        <a:bodyPr/>
        <a:lstStyle/>
        <a:p>
          <a:endParaRPr lang="ru-RU"/>
        </a:p>
      </dgm:t>
    </dgm:pt>
    <dgm:pt modelId="{FDA9160F-596F-48AC-AC3E-264E10F59FF3}" type="pres">
      <dgm:prSet presAssocID="{808BFD4E-B063-42BB-9818-7D1697F83A70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</dgm:spPr>
    </dgm:pt>
    <dgm:pt modelId="{54CB962E-4745-4A2F-BBB4-12F066053771}" type="pres">
      <dgm:prSet presAssocID="{808BFD4E-B063-42BB-9818-7D1697F83A7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EB6C0-1C4B-45A2-8664-0B35B98D33D7}" type="pres">
      <dgm:prSet presAssocID="{D9A0F229-86C1-4958-B6A5-9E091D611CA6}" presName="spacer" presStyleCnt="0"/>
      <dgm:spPr/>
    </dgm:pt>
    <dgm:pt modelId="{4B72CB14-4AD8-4806-BCD3-442DDFF02C61}" type="pres">
      <dgm:prSet presAssocID="{52E860D8-1976-4CC5-920A-AF0B967348E2}" presName="comp" presStyleCnt="0"/>
      <dgm:spPr/>
    </dgm:pt>
    <dgm:pt modelId="{7B05A524-78C7-4579-9738-DB13A7198E02}" type="pres">
      <dgm:prSet presAssocID="{52E860D8-1976-4CC5-920A-AF0B967348E2}" presName="box" presStyleLbl="node1" presStyleIdx="2" presStyleCnt="3"/>
      <dgm:spPr/>
      <dgm:t>
        <a:bodyPr/>
        <a:lstStyle/>
        <a:p>
          <a:endParaRPr lang="ru-RU"/>
        </a:p>
      </dgm:t>
    </dgm:pt>
    <dgm:pt modelId="{57E8F3C1-5C67-426F-9516-A7A478184B5E}" type="pres">
      <dgm:prSet presAssocID="{52E860D8-1976-4CC5-920A-AF0B967348E2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375AF345-34FA-4B23-91AC-47FCF5D4454C}" type="pres">
      <dgm:prSet presAssocID="{52E860D8-1976-4CC5-920A-AF0B967348E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EA73FA-71B4-4FFE-958C-35C3983F6956}" type="presOf" srcId="{53A668F2-844B-4728-9C4C-3E0A2DFF9615}" destId="{54CB962E-4745-4A2F-BBB4-12F066053771}" srcOrd="1" destOrd="1" presId="urn:microsoft.com/office/officeart/2005/8/layout/vList4"/>
    <dgm:cxn modelId="{8D30DFDF-1349-4598-8C04-279DD49427AE}" type="presOf" srcId="{5E62B2B8-302B-4F68-89D5-DF1E3D7A1CD3}" destId="{11B4E78A-E27B-46B8-A12B-80CD2DAC8EAF}" srcOrd="1" destOrd="1" presId="urn:microsoft.com/office/officeart/2005/8/layout/vList4"/>
    <dgm:cxn modelId="{6BC208E6-3F9B-4F11-92EB-3465B88E6FD6}" type="presOf" srcId="{ACEBEE90-2DA6-48A5-BC29-ADF53E1CDAE7}" destId="{2A45E189-6DB2-48BE-9D87-47F6827A578E}" srcOrd="0" destOrd="2" presId="urn:microsoft.com/office/officeart/2005/8/layout/vList4"/>
    <dgm:cxn modelId="{377766AD-E4AB-4A5B-9993-5AA93D75A319}" srcId="{E3836F18-526A-4C85-8B28-19CB651BDCB5}" destId="{ECE035A8-D2CA-42E9-B53E-4EF5AA8F2A7D}" srcOrd="0" destOrd="0" parTransId="{6AD08C1F-9521-4A16-86C2-9FDF2BE3FD13}" sibTransId="{158A80D2-C114-4CA7-AC34-4BC485EF442C}"/>
    <dgm:cxn modelId="{6540A676-C538-426B-9468-3B19E9E42273}" type="presOf" srcId="{4117B2C3-41F8-4EED-BE72-C119308D544A}" destId="{375AF345-34FA-4B23-91AC-47FCF5D4454C}" srcOrd="1" destOrd="1" presId="urn:microsoft.com/office/officeart/2005/8/layout/vList4"/>
    <dgm:cxn modelId="{CD16E453-3073-4EB5-8F5D-CD883272B412}" type="presOf" srcId="{E3836F18-526A-4C85-8B28-19CB651BDCB5}" destId="{0A71CCDE-D842-4859-930B-D0A99EB7FE78}" srcOrd="0" destOrd="0" presId="urn:microsoft.com/office/officeart/2005/8/layout/vList4"/>
    <dgm:cxn modelId="{AA9F9E95-33FC-40DC-9A6C-916214013599}" srcId="{808BFD4E-B063-42BB-9818-7D1697F83A70}" destId="{53A668F2-844B-4728-9C4C-3E0A2DFF9615}" srcOrd="0" destOrd="0" parTransId="{858C4472-8E81-4FDE-A852-99AA7C2A4FE6}" sibTransId="{E1774D47-3526-46E6-9377-4841FBD79FC2}"/>
    <dgm:cxn modelId="{5E5FEE03-96E6-4233-8956-8E914891EA73}" type="presOf" srcId="{4117B2C3-41F8-4EED-BE72-C119308D544A}" destId="{7B05A524-78C7-4579-9738-DB13A7198E02}" srcOrd="0" destOrd="1" presId="urn:microsoft.com/office/officeart/2005/8/layout/vList4"/>
    <dgm:cxn modelId="{356C7EAD-9361-4D5E-90DF-BD3D219A4678}" srcId="{E3836F18-526A-4C85-8B28-19CB651BDCB5}" destId="{808BFD4E-B063-42BB-9818-7D1697F83A70}" srcOrd="1" destOrd="0" parTransId="{A8663A67-43DB-4FB1-A002-43096DEF6A78}" sibTransId="{D9A0F229-86C1-4958-B6A5-9E091D611CA6}"/>
    <dgm:cxn modelId="{9CDFB5DA-C3A0-4167-A7E1-30A9A6917FFA}" srcId="{ECE035A8-D2CA-42E9-B53E-4EF5AA8F2A7D}" destId="{5E62B2B8-302B-4F68-89D5-DF1E3D7A1CD3}" srcOrd="0" destOrd="0" parTransId="{3D950E0D-419E-4388-98BC-40D2FBB41EAF}" sibTransId="{74743CE5-CC88-47DB-9F05-66C120F3928B}"/>
    <dgm:cxn modelId="{7FC41E09-BA0E-420C-A8D8-6FCDEA7B8AE4}" type="presOf" srcId="{808BFD4E-B063-42BB-9818-7D1697F83A70}" destId="{78511DEF-6FE2-46E3-BB1B-00C394B334ED}" srcOrd="0" destOrd="0" presId="urn:microsoft.com/office/officeart/2005/8/layout/vList4"/>
    <dgm:cxn modelId="{1DFBB95C-15F8-4324-A607-98CD766E9818}" type="presOf" srcId="{52E860D8-1976-4CC5-920A-AF0B967348E2}" destId="{7B05A524-78C7-4579-9738-DB13A7198E02}" srcOrd="0" destOrd="0" presId="urn:microsoft.com/office/officeart/2005/8/layout/vList4"/>
    <dgm:cxn modelId="{DD3A21FB-CB1B-4A9F-B8BA-6168036C78AF}" type="presOf" srcId="{52E860D8-1976-4CC5-920A-AF0B967348E2}" destId="{375AF345-34FA-4B23-91AC-47FCF5D4454C}" srcOrd="1" destOrd="0" presId="urn:microsoft.com/office/officeart/2005/8/layout/vList4"/>
    <dgm:cxn modelId="{C6EA87AB-B1A6-4BEC-92DC-630923D6B230}" type="presOf" srcId="{ECE035A8-D2CA-42E9-B53E-4EF5AA8F2A7D}" destId="{2A45E189-6DB2-48BE-9D87-47F6827A578E}" srcOrd="0" destOrd="0" presId="urn:microsoft.com/office/officeart/2005/8/layout/vList4"/>
    <dgm:cxn modelId="{081F28B2-93FA-45E6-8E85-BCD9E4E9DAB3}" type="presOf" srcId="{808BFD4E-B063-42BB-9818-7D1697F83A70}" destId="{54CB962E-4745-4A2F-BBB4-12F066053771}" srcOrd="1" destOrd="0" presId="urn:microsoft.com/office/officeart/2005/8/layout/vList4"/>
    <dgm:cxn modelId="{FB43CAC5-6199-4582-B97B-01E87C13796E}" srcId="{ECE035A8-D2CA-42E9-B53E-4EF5AA8F2A7D}" destId="{ACEBEE90-2DA6-48A5-BC29-ADF53E1CDAE7}" srcOrd="1" destOrd="0" parTransId="{E4AAF0DD-4F40-4D61-887D-FEBDCD5944C1}" sibTransId="{56E452F0-DFD8-4176-AA62-749BDBF1310B}"/>
    <dgm:cxn modelId="{B263B1D1-FED2-4FDF-9778-2EE8FE136DE9}" type="presOf" srcId="{53A668F2-844B-4728-9C4C-3E0A2DFF9615}" destId="{78511DEF-6FE2-46E3-BB1B-00C394B334ED}" srcOrd="0" destOrd="1" presId="urn:microsoft.com/office/officeart/2005/8/layout/vList4"/>
    <dgm:cxn modelId="{F700BE42-B9E0-42C4-8FF8-5EEC580B59A3}" srcId="{E3836F18-526A-4C85-8B28-19CB651BDCB5}" destId="{52E860D8-1976-4CC5-920A-AF0B967348E2}" srcOrd="2" destOrd="0" parTransId="{407B3E92-3E83-4D50-964B-A2BB4A032843}" sibTransId="{7F623B33-6881-49CD-9872-B93218303B35}"/>
    <dgm:cxn modelId="{AE693E0D-B0E3-4A99-8D46-904B02BEC4A6}" type="presOf" srcId="{ACEBEE90-2DA6-48A5-BC29-ADF53E1CDAE7}" destId="{11B4E78A-E27B-46B8-A12B-80CD2DAC8EAF}" srcOrd="1" destOrd="2" presId="urn:microsoft.com/office/officeart/2005/8/layout/vList4"/>
    <dgm:cxn modelId="{81B46C06-E5C3-444C-BDED-3ECCCEC06F87}" type="presOf" srcId="{ECE035A8-D2CA-42E9-B53E-4EF5AA8F2A7D}" destId="{11B4E78A-E27B-46B8-A12B-80CD2DAC8EAF}" srcOrd="1" destOrd="0" presId="urn:microsoft.com/office/officeart/2005/8/layout/vList4"/>
    <dgm:cxn modelId="{7483F5A0-7877-448A-9DC2-89909DFA39A1}" type="presOf" srcId="{5E62B2B8-302B-4F68-89D5-DF1E3D7A1CD3}" destId="{2A45E189-6DB2-48BE-9D87-47F6827A578E}" srcOrd="0" destOrd="1" presId="urn:microsoft.com/office/officeart/2005/8/layout/vList4"/>
    <dgm:cxn modelId="{3C8C9FC1-DE53-4B44-9462-5F0B33A1A852}" srcId="{52E860D8-1976-4CC5-920A-AF0B967348E2}" destId="{4117B2C3-41F8-4EED-BE72-C119308D544A}" srcOrd="0" destOrd="0" parTransId="{54D174C1-68EE-4764-8415-FDA40F20C240}" sibTransId="{6AE21D7E-4459-4D35-B156-9CA1300D2D5C}"/>
    <dgm:cxn modelId="{3831E45D-4ECF-40B9-981D-087977AA379D}" type="presParOf" srcId="{0A71CCDE-D842-4859-930B-D0A99EB7FE78}" destId="{A34EE291-BEF9-458E-A935-7373CBF709C0}" srcOrd="0" destOrd="0" presId="urn:microsoft.com/office/officeart/2005/8/layout/vList4"/>
    <dgm:cxn modelId="{E066ABBC-740E-4AEB-9229-9D1F542964F9}" type="presParOf" srcId="{A34EE291-BEF9-458E-A935-7373CBF709C0}" destId="{2A45E189-6DB2-48BE-9D87-47F6827A578E}" srcOrd="0" destOrd="0" presId="urn:microsoft.com/office/officeart/2005/8/layout/vList4"/>
    <dgm:cxn modelId="{9C2D763B-DC9F-4BD8-9F38-BDA34E845EED}" type="presParOf" srcId="{A34EE291-BEF9-458E-A935-7373CBF709C0}" destId="{B8215C8E-A46B-4CD3-87DE-F11AD766AB18}" srcOrd="1" destOrd="0" presId="urn:microsoft.com/office/officeart/2005/8/layout/vList4"/>
    <dgm:cxn modelId="{EA30A2CC-4C28-412F-8F15-5757EF583B52}" type="presParOf" srcId="{A34EE291-BEF9-458E-A935-7373CBF709C0}" destId="{11B4E78A-E27B-46B8-A12B-80CD2DAC8EAF}" srcOrd="2" destOrd="0" presId="urn:microsoft.com/office/officeart/2005/8/layout/vList4"/>
    <dgm:cxn modelId="{E2C76C1A-5109-4CB5-97BE-5C76C13345E5}" type="presParOf" srcId="{0A71CCDE-D842-4859-930B-D0A99EB7FE78}" destId="{7B65927B-C85F-455A-9752-7267D211DC2B}" srcOrd="1" destOrd="0" presId="urn:microsoft.com/office/officeart/2005/8/layout/vList4"/>
    <dgm:cxn modelId="{79FD109A-9782-4933-AA05-699AE2DB13A8}" type="presParOf" srcId="{0A71CCDE-D842-4859-930B-D0A99EB7FE78}" destId="{3A5452EF-66EF-46AE-9047-D9900620BF9B}" srcOrd="2" destOrd="0" presId="urn:microsoft.com/office/officeart/2005/8/layout/vList4"/>
    <dgm:cxn modelId="{847D0377-F3FF-4B81-84A9-3F23171A071D}" type="presParOf" srcId="{3A5452EF-66EF-46AE-9047-D9900620BF9B}" destId="{78511DEF-6FE2-46E3-BB1B-00C394B334ED}" srcOrd="0" destOrd="0" presId="urn:microsoft.com/office/officeart/2005/8/layout/vList4"/>
    <dgm:cxn modelId="{51CE9AFA-D407-4C61-909D-523A713BA8DD}" type="presParOf" srcId="{3A5452EF-66EF-46AE-9047-D9900620BF9B}" destId="{FDA9160F-596F-48AC-AC3E-264E10F59FF3}" srcOrd="1" destOrd="0" presId="urn:microsoft.com/office/officeart/2005/8/layout/vList4"/>
    <dgm:cxn modelId="{38029778-51D8-428E-A184-7CA9358B92A7}" type="presParOf" srcId="{3A5452EF-66EF-46AE-9047-D9900620BF9B}" destId="{54CB962E-4745-4A2F-BBB4-12F066053771}" srcOrd="2" destOrd="0" presId="urn:microsoft.com/office/officeart/2005/8/layout/vList4"/>
    <dgm:cxn modelId="{12147BC9-A5EE-4F0C-8872-F94AC488F6D1}" type="presParOf" srcId="{0A71CCDE-D842-4859-930B-D0A99EB7FE78}" destId="{C22EB6C0-1C4B-45A2-8664-0B35B98D33D7}" srcOrd="3" destOrd="0" presId="urn:microsoft.com/office/officeart/2005/8/layout/vList4"/>
    <dgm:cxn modelId="{B0DE2194-4347-4CE3-90F1-F03EC764D118}" type="presParOf" srcId="{0A71CCDE-D842-4859-930B-D0A99EB7FE78}" destId="{4B72CB14-4AD8-4806-BCD3-442DDFF02C61}" srcOrd="4" destOrd="0" presId="urn:microsoft.com/office/officeart/2005/8/layout/vList4"/>
    <dgm:cxn modelId="{07360BFF-80BD-4F42-BEE5-F1BC09B17234}" type="presParOf" srcId="{4B72CB14-4AD8-4806-BCD3-442DDFF02C61}" destId="{7B05A524-78C7-4579-9738-DB13A7198E02}" srcOrd="0" destOrd="0" presId="urn:microsoft.com/office/officeart/2005/8/layout/vList4"/>
    <dgm:cxn modelId="{3190D795-4A38-4766-95C7-DA70CDD74486}" type="presParOf" srcId="{4B72CB14-4AD8-4806-BCD3-442DDFF02C61}" destId="{57E8F3C1-5C67-426F-9516-A7A478184B5E}" srcOrd="1" destOrd="0" presId="urn:microsoft.com/office/officeart/2005/8/layout/vList4"/>
    <dgm:cxn modelId="{F55B0297-2215-460E-8936-86827FA1B81C}" type="presParOf" srcId="{4B72CB14-4AD8-4806-BCD3-442DDFF02C61}" destId="{375AF345-34FA-4B23-91AC-47FCF5D4454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61A331-4333-4467-82CE-8521E290F778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6EDCF25-9CE7-4D17-898D-C0DABEC1F699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18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«Весёлые физминутки»</a:t>
          </a:r>
        </a:p>
      </dgm:t>
    </dgm:pt>
    <dgm:pt modelId="{A35BBE8B-DF3B-4AFF-8C63-39917FDD31A0}" type="parTrans" cxnId="{95C956CA-EEAE-4C80-88EB-2465A5EA5532}">
      <dgm:prSet/>
      <dgm:spPr/>
      <dgm:t>
        <a:bodyPr/>
        <a:lstStyle/>
        <a:p>
          <a:endParaRPr lang="ru-RU"/>
        </a:p>
      </dgm:t>
    </dgm:pt>
    <dgm:pt modelId="{150A669B-FF8F-49FA-80AF-990B37210BF2}" type="sibTrans" cxnId="{95C956CA-EEAE-4C80-88EB-2465A5EA5532}">
      <dgm:prSet/>
      <dgm:spPr/>
      <dgm:t>
        <a:bodyPr/>
        <a:lstStyle/>
        <a:p>
          <a:endParaRPr lang="ru-RU"/>
        </a:p>
      </dgm:t>
    </dgm:pt>
    <dgm:pt modelId="{5FA030DB-7F7B-44F6-A1B7-EA2B8F522EA5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600" b="1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Цель: снятие физического напряжения, мышечных зажимов, развитие чувственного восприятия, гармонизация отношений</a:t>
          </a:r>
          <a:endParaRPr lang="ru-RU" sz="1600" b="1" dirty="0"/>
        </a:p>
      </dgm:t>
    </dgm:pt>
    <dgm:pt modelId="{F6A5F2FC-E519-4DF7-97C1-3999AE00561A}" type="parTrans" cxnId="{2650E6F0-036C-4626-AFA2-94D3B9DBE4F3}">
      <dgm:prSet/>
      <dgm:spPr/>
      <dgm:t>
        <a:bodyPr/>
        <a:lstStyle/>
        <a:p>
          <a:endParaRPr lang="ru-RU"/>
        </a:p>
      </dgm:t>
    </dgm:pt>
    <dgm:pt modelId="{C8AF8FAC-2829-45CB-B68C-014484523161}" type="sibTrans" cxnId="{2650E6F0-036C-4626-AFA2-94D3B9DBE4F3}">
      <dgm:prSet/>
      <dgm:spPr/>
      <dgm:t>
        <a:bodyPr/>
        <a:lstStyle/>
        <a:p>
          <a:endParaRPr lang="ru-RU"/>
        </a:p>
      </dgm:t>
    </dgm:pt>
    <dgm:pt modelId="{BA6A1ADB-6008-4ECE-8ADC-9EB5AEFE4B5C}">
      <dgm:prSet phldrT="[Текст]" custT="1"/>
      <dgm:spPr/>
      <dgm:t>
        <a:bodyPr/>
        <a:lstStyle/>
        <a:p>
          <a:pPr algn="ctr">
            <a:lnSpc>
              <a:spcPct val="150000"/>
            </a:lnSpc>
          </a:pPr>
          <a:r>
            <a:rPr lang="ru-RU" sz="1800" b="1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метода «Ромашка»</a:t>
          </a:r>
          <a:endParaRPr lang="ru-RU" sz="18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C77796-8C07-4AE3-BAB5-6BF47E2E3D62}" type="parTrans" cxnId="{6D4E6521-28E2-48C6-AC8B-FC5176D298EF}">
      <dgm:prSet/>
      <dgm:spPr/>
      <dgm:t>
        <a:bodyPr/>
        <a:lstStyle/>
        <a:p>
          <a:endParaRPr lang="ru-RU"/>
        </a:p>
      </dgm:t>
    </dgm:pt>
    <dgm:pt modelId="{57C26C05-F953-4C1B-AC33-282E91FF4C5E}" type="sibTrans" cxnId="{6D4E6521-28E2-48C6-AC8B-FC5176D298EF}">
      <dgm:prSet/>
      <dgm:spPr/>
      <dgm:t>
        <a:bodyPr/>
        <a:lstStyle/>
        <a:p>
          <a:endParaRPr lang="ru-RU"/>
        </a:p>
      </dgm:t>
    </dgm:pt>
    <dgm:pt modelId="{425E61E3-0B8D-4640-A7C3-246B46B7DD04}">
      <dgm:prSet phldrT="[Текст]" custT="1"/>
      <dgm:spPr/>
      <dgm:t>
        <a:bodyPr/>
        <a:lstStyle/>
        <a:p>
          <a:pPr algn="l">
            <a:lnSpc>
              <a:spcPct val="150000"/>
            </a:lnSpc>
          </a:pPr>
          <a:r>
            <a:rPr lang="ru-RU" sz="1800" b="1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Цель: обеспечение максимальной самостоятельности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14D3A0-8A6D-4211-8325-177358B5375B}" type="parTrans" cxnId="{8178DB53-A29F-4D80-BC96-281510BE3D74}">
      <dgm:prSet/>
      <dgm:spPr/>
      <dgm:t>
        <a:bodyPr/>
        <a:lstStyle/>
        <a:p>
          <a:endParaRPr lang="ru-RU"/>
        </a:p>
      </dgm:t>
    </dgm:pt>
    <dgm:pt modelId="{C76AD6EE-47F4-4D6A-8890-29ADBF3CB06D}" type="sibTrans" cxnId="{8178DB53-A29F-4D80-BC96-281510BE3D74}">
      <dgm:prSet/>
      <dgm:spPr/>
      <dgm:t>
        <a:bodyPr/>
        <a:lstStyle/>
        <a:p>
          <a:endParaRPr lang="ru-RU"/>
        </a:p>
      </dgm:t>
    </dgm:pt>
    <dgm:pt modelId="{35021840-EF43-482B-BA6C-25270AA8C572}">
      <dgm:prSet phldrT="[Текст]" phldr="1"/>
      <dgm:spPr/>
      <dgm:t>
        <a:bodyPr/>
        <a:lstStyle/>
        <a:p>
          <a:pPr algn="l">
            <a:lnSpc>
              <a:spcPct val="90000"/>
            </a:lnSpc>
          </a:pPr>
          <a:endParaRPr lang="ru-RU" sz="1300" dirty="0"/>
        </a:p>
      </dgm:t>
    </dgm:pt>
    <dgm:pt modelId="{CA2BED53-9212-4C15-A102-F064023BC7C0}" type="parTrans" cxnId="{1D172849-513C-431E-9122-B2851F5BA1C2}">
      <dgm:prSet/>
      <dgm:spPr/>
      <dgm:t>
        <a:bodyPr/>
        <a:lstStyle/>
        <a:p>
          <a:endParaRPr lang="ru-RU"/>
        </a:p>
      </dgm:t>
    </dgm:pt>
    <dgm:pt modelId="{712F677B-68AB-4DD0-8BCC-F791B5B78D1F}" type="sibTrans" cxnId="{1D172849-513C-431E-9122-B2851F5BA1C2}">
      <dgm:prSet/>
      <dgm:spPr/>
      <dgm:t>
        <a:bodyPr/>
        <a:lstStyle/>
        <a:p>
          <a:endParaRPr lang="ru-RU"/>
        </a:p>
      </dgm:t>
    </dgm:pt>
    <dgm:pt modelId="{2916C4B4-FB9D-48B2-AB9A-F6669E6FF142}">
      <dgm:prSet phldrT="[Текст]" custT="1"/>
      <dgm:spPr/>
      <dgm:t>
        <a:bodyPr/>
        <a:lstStyle/>
        <a:p>
          <a:pPr algn="ctr"/>
          <a:r>
            <a:rPr lang="ru-RU" sz="1800" b="1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Вручение карточек–смайликов </a:t>
          </a:r>
        </a:p>
        <a:p>
          <a:pPr algn="ctr"/>
          <a:r>
            <a:rPr lang="ru-RU" sz="1800" b="1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с изображением улыбки</a:t>
          </a:r>
        </a:p>
        <a:p>
          <a:pPr algn="ctr"/>
          <a:r>
            <a:rPr lang="ru-RU" sz="1800" b="1" u="none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Цель: закрепление выражений речевого этикета</a:t>
          </a:r>
          <a:endParaRPr lang="ru-RU" sz="1800" b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4DE54D-544D-4D77-A2A4-08A6432027BC}" type="parTrans" cxnId="{48D193BB-FDD6-4596-8230-129316EF0428}">
      <dgm:prSet/>
      <dgm:spPr/>
      <dgm:t>
        <a:bodyPr/>
        <a:lstStyle/>
        <a:p>
          <a:endParaRPr lang="ru-RU"/>
        </a:p>
      </dgm:t>
    </dgm:pt>
    <dgm:pt modelId="{12914CCD-2928-4E67-8FD0-1EC77ED6682B}" type="sibTrans" cxnId="{48D193BB-FDD6-4596-8230-129316EF0428}">
      <dgm:prSet/>
      <dgm:spPr/>
      <dgm:t>
        <a:bodyPr/>
        <a:lstStyle/>
        <a:p>
          <a:endParaRPr lang="ru-RU"/>
        </a:p>
      </dgm:t>
    </dgm:pt>
    <dgm:pt modelId="{1DC65195-12B7-40BC-80BE-4104FA794F8E}" type="pres">
      <dgm:prSet presAssocID="{4861A331-4333-4467-82CE-8521E290F77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97E270-AA68-481D-8A2C-AD68BE765A31}" type="pres">
      <dgm:prSet presAssocID="{46EDCF25-9CE7-4D17-898D-C0DABEC1F699}" presName="comp" presStyleCnt="0"/>
      <dgm:spPr/>
    </dgm:pt>
    <dgm:pt modelId="{45592741-3602-41CA-81BC-FC99ED430AE4}" type="pres">
      <dgm:prSet presAssocID="{46EDCF25-9CE7-4D17-898D-C0DABEC1F699}" presName="box" presStyleLbl="node1" presStyleIdx="0" presStyleCnt="3"/>
      <dgm:spPr/>
      <dgm:t>
        <a:bodyPr/>
        <a:lstStyle/>
        <a:p>
          <a:endParaRPr lang="ru-RU"/>
        </a:p>
      </dgm:t>
    </dgm:pt>
    <dgm:pt modelId="{F1A5E460-6792-4AD8-A000-B2E77F3747D6}" type="pres">
      <dgm:prSet presAssocID="{46EDCF25-9CE7-4D17-898D-C0DABEC1F699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</dgm:spPr>
    </dgm:pt>
    <dgm:pt modelId="{BFF89912-CBA3-44A8-AFA2-64502AD97403}" type="pres">
      <dgm:prSet presAssocID="{46EDCF25-9CE7-4D17-898D-C0DABEC1F69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7DD42-5A1E-4FC6-BA04-31F90927FD4F}" type="pres">
      <dgm:prSet presAssocID="{150A669B-FF8F-49FA-80AF-990B37210BF2}" presName="spacer" presStyleCnt="0"/>
      <dgm:spPr/>
    </dgm:pt>
    <dgm:pt modelId="{2B983AE7-F11D-4BEF-8F56-3E48EA3D314A}" type="pres">
      <dgm:prSet presAssocID="{BA6A1ADB-6008-4ECE-8ADC-9EB5AEFE4B5C}" presName="comp" presStyleCnt="0"/>
      <dgm:spPr/>
    </dgm:pt>
    <dgm:pt modelId="{C34FF87E-0D5A-4287-A90C-AA336DB07F21}" type="pres">
      <dgm:prSet presAssocID="{BA6A1ADB-6008-4ECE-8ADC-9EB5AEFE4B5C}" presName="box" presStyleLbl="node1" presStyleIdx="1" presStyleCnt="3"/>
      <dgm:spPr/>
      <dgm:t>
        <a:bodyPr/>
        <a:lstStyle/>
        <a:p>
          <a:endParaRPr lang="ru-RU"/>
        </a:p>
      </dgm:t>
    </dgm:pt>
    <dgm:pt modelId="{AFCE3845-61BA-4D66-B914-16F0B0C6703B}" type="pres">
      <dgm:prSet presAssocID="{BA6A1ADB-6008-4ECE-8ADC-9EB5AEFE4B5C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</dgm:spPr>
    </dgm:pt>
    <dgm:pt modelId="{B883C7DA-98BB-44C7-9483-81593443054D}" type="pres">
      <dgm:prSet presAssocID="{BA6A1ADB-6008-4ECE-8ADC-9EB5AEFE4B5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01BF0-0917-498A-8E5B-695BBE4E7FA5}" type="pres">
      <dgm:prSet presAssocID="{57C26C05-F953-4C1B-AC33-282E91FF4C5E}" presName="spacer" presStyleCnt="0"/>
      <dgm:spPr/>
    </dgm:pt>
    <dgm:pt modelId="{9E1B5973-D1AC-47A3-9141-00A50ACC13DD}" type="pres">
      <dgm:prSet presAssocID="{2916C4B4-FB9D-48B2-AB9A-F6669E6FF142}" presName="comp" presStyleCnt="0"/>
      <dgm:spPr/>
    </dgm:pt>
    <dgm:pt modelId="{9AAC7DFB-D319-4203-B5DB-0819384C9840}" type="pres">
      <dgm:prSet presAssocID="{2916C4B4-FB9D-48B2-AB9A-F6669E6FF142}" presName="box" presStyleLbl="node1" presStyleIdx="2" presStyleCnt="3" custLinFactNeighborX="405"/>
      <dgm:spPr/>
      <dgm:t>
        <a:bodyPr/>
        <a:lstStyle/>
        <a:p>
          <a:endParaRPr lang="ru-RU"/>
        </a:p>
      </dgm:t>
    </dgm:pt>
    <dgm:pt modelId="{7C3F83E0-B490-41BB-88F3-FC51B4EE15D0}" type="pres">
      <dgm:prSet presAssocID="{2916C4B4-FB9D-48B2-AB9A-F6669E6FF142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</dgm:spPr>
    </dgm:pt>
    <dgm:pt modelId="{4F1A1C9B-8643-4403-A9AC-95ED4D8176D8}" type="pres">
      <dgm:prSet presAssocID="{2916C4B4-FB9D-48B2-AB9A-F6669E6FF14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8E0040-86FE-4122-A855-9E10BD74F61F}" type="presOf" srcId="{5FA030DB-7F7B-44F6-A1B7-EA2B8F522EA5}" destId="{45592741-3602-41CA-81BC-FC99ED430AE4}" srcOrd="0" destOrd="1" presId="urn:microsoft.com/office/officeart/2005/8/layout/vList4"/>
    <dgm:cxn modelId="{2650E6F0-036C-4626-AFA2-94D3B9DBE4F3}" srcId="{46EDCF25-9CE7-4D17-898D-C0DABEC1F699}" destId="{5FA030DB-7F7B-44F6-A1B7-EA2B8F522EA5}" srcOrd="0" destOrd="0" parTransId="{F6A5F2FC-E519-4DF7-97C1-3999AE00561A}" sibTransId="{C8AF8FAC-2829-45CB-B68C-014484523161}"/>
    <dgm:cxn modelId="{A330259F-DA25-4564-BBA7-FE816021BCB9}" type="presOf" srcId="{46EDCF25-9CE7-4D17-898D-C0DABEC1F699}" destId="{45592741-3602-41CA-81BC-FC99ED430AE4}" srcOrd="0" destOrd="0" presId="urn:microsoft.com/office/officeart/2005/8/layout/vList4"/>
    <dgm:cxn modelId="{9FF676A7-6BD3-4475-BC47-BA2D8066B50A}" type="presOf" srcId="{2916C4B4-FB9D-48B2-AB9A-F6669E6FF142}" destId="{4F1A1C9B-8643-4403-A9AC-95ED4D8176D8}" srcOrd="1" destOrd="0" presId="urn:microsoft.com/office/officeart/2005/8/layout/vList4"/>
    <dgm:cxn modelId="{EE81DDA4-B8A7-4855-A474-1E3FD25713AB}" type="presOf" srcId="{46EDCF25-9CE7-4D17-898D-C0DABEC1F699}" destId="{BFF89912-CBA3-44A8-AFA2-64502AD97403}" srcOrd="1" destOrd="0" presId="urn:microsoft.com/office/officeart/2005/8/layout/vList4"/>
    <dgm:cxn modelId="{1A1373AF-FDC8-4A63-B285-9DC80F79F11A}" type="presOf" srcId="{425E61E3-0B8D-4640-A7C3-246B46B7DD04}" destId="{B883C7DA-98BB-44C7-9483-81593443054D}" srcOrd="1" destOrd="1" presId="urn:microsoft.com/office/officeart/2005/8/layout/vList4"/>
    <dgm:cxn modelId="{96F8919F-B23A-4F8B-9FEF-D68F8F0B573F}" type="presOf" srcId="{35021840-EF43-482B-BA6C-25270AA8C572}" destId="{B883C7DA-98BB-44C7-9483-81593443054D}" srcOrd="1" destOrd="2" presId="urn:microsoft.com/office/officeart/2005/8/layout/vList4"/>
    <dgm:cxn modelId="{431A8947-3BCA-427D-942A-A13A3FECF027}" type="presOf" srcId="{35021840-EF43-482B-BA6C-25270AA8C572}" destId="{C34FF87E-0D5A-4287-A90C-AA336DB07F21}" srcOrd="0" destOrd="2" presId="urn:microsoft.com/office/officeart/2005/8/layout/vList4"/>
    <dgm:cxn modelId="{B065C50C-0D9F-43D3-BA9B-98DEC9486BB8}" type="presOf" srcId="{BA6A1ADB-6008-4ECE-8ADC-9EB5AEFE4B5C}" destId="{B883C7DA-98BB-44C7-9483-81593443054D}" srcOrd="1" destOrd="0" presId="urn:microsoft.com/office/officeart/2005/8/layout/vList4"/>
    <dgm:cxn modelId="{6D4E6521-28E2-48C6-AC8B-FC5176D298EF}" srcId="{4861A331-4333-4467-82CE-8521E290F778}" destId="{BA6A1ADB-6008-4ECE-8ADC-9EB5AEFE4B5C}" srcOrd="1" destOrd="0" parTransId="{59C77796-8C07-4AE3-BAB5-6BF47E2E3D62}" sibTransId="{57C26C05-F953-4C1B-AC33-282E91FF4C5E}"/>
    <dgm:cxn modelId="{8178DB53-A29F-4D80-BC96-281510BE3D74}" srcId="{BA6A1ADB-6008-4ECE-8ADC-9EB5AEFE4B5C}" destId="{425E61E3-0B8D-4640-A7C3-246B46B7DD04}" srcOrd="0" destOrd="0" parTransId="{A914D3A0-8A6D-4211-8325-177358B5375B}" sibTransId="{C76AD6EE-47F4-4D6A-8890-29ADBF3CB06D}"/>
    <dgm:cxn modelId="{9D0A1F9D-3906-42BC-AC71-3DC64A923E77}" type="presOf" srcId="{2916C4B4-FB9D-48B2-AB9A-F6669E6FF142}" destId="{9AAC7DFB-D319-4203-B5DB-0819384C9840}" srcOrd="0" destOrd="0" presId="urn:microsoft.com/office/officeart/2005/8/layout/vList4"/>
    <dgm:cxn modelId="{1FB81298-5D0C-4771-A75C-3F8A67F8D784}" type="presOf" srcId="{4861A331-4333-4467-82CE-8521E290F778}" destId="{1DC65195-12B7-40BC-80BE-4104FA794F8E}" srcOrd="0" destOrd="0" presId="urn:microsoft.com/office/officeart/2005/8/layout/vList4"/>
    <dgm:cxn modelId="{48D193BB-FDD6-4596-8230-129316EF0428}" srcId="{4861A331-4333-4467-82CE-8521E290F778}" destId="{2916C4B4-FB9D-48B2-AB9A-F6669E6FF142}" srcOrd="2" destOrd="0" parTransId="{D54DE54D-544D-4D77-A2A4-08A6432027BC}" sibTransId="{12914CCD-2928-4E67-8FD0-1EC77ED6682B}"/>
    <dgm:cxn modelId="{A3DBC72E-80B7-43D6-BD5A-2C5A0B350073}" type="presOf" srcId="{425E61E3-0B8D-4640-A7C3-246B46B7DD04}" destId="{C34FF87E-0D5A-4287-A90C-AA336DB07F21}" srcOrd="0" destOrd="1" presId="urn:microsoft.com/office/officeart/2005/8/layout/vList4"/>
    <dgm:cxn modelId="{C036CE3F-1044-4013-86A7-B5D315549C07}" type="presOf" srcId="{5FA030DB-7F7B-44F6-A1B7-EA2B8F522EA5}" destId="{BFF89912-CBA3-44A8-AFA2-64502AD97403}" srcOrd="1" destOrd="1" presId="urn:microsoft.com/office/officeart/2005/8/layout/vList4"/>
    <dgm:cxn modelId="{1D172849-513C-431E-9122-B2851F5BA1C2}" srcId="{BA6A1ADB-6008-4ECE-8ADC-9EB5AEFE4B5C}" destId="{35021840-EF43-482B-BA6C-25270AA8C572}" srcOrd="1" destOrd="0" parTransId="{CA2BED53-9212-4C15-A102-F064023BC7C0}" sibTransId="{712F677B-68AB-4DD0-8BCC-F791B5B78D1F}"/>
    <dgm:cxn modelId="{95C956CA-EEAE-4C80-88EB-2465A5EA5532}" srcId="{4861A331-4333-4467-82CE-8521E290F778}" destId="{46EDCF25-9CE7-4D17-898D-C0DABEC1F699}" srcOrd="0" destOrd="0" parTransId="{A35BBE8B-DF3B-4AFF-8C63-39917FDD31A0}" sibTransId="{150A669B-FF8F-49FA-80AF-990B37210BF2}"/>
    <dgm:cxn modelId="{6708393D-3030-4FB0-8DD3-89E6507A9522}" type="presOf" srcId="{BA6A1ADB-6008-4ECE-8ADC-9EB5AEFE4B5C}" destId="{C34FF87E-0D5A-4287-A90C-AA336DB07F21}" srcOrd="0" destOrd="0" presId="urn:microsoft.com/office/officeart/2005/8/layout/vList4"/>
    <dgm:cxn modelId="{69E04AA6-AB72-4CAF-BA5A-D0F641A41A4C}" type="presParOf" srcId="{1DC65195-12B7-40BC-80BE-4104FA794F8E}" destId="{5D97E270-AA68-481D-8A2C-AD68BE765A31}" srcOrd="0" destOrd="0" presId="urn:microsoft.com/office/officeart/2005/8/layout/vList4"/>
    <dgm:cxn modelId="{784803E6-251C-40E7-915A-90DCFC0198D9}" type="presParOf" srcId="{5D97E270-AA68-481D-8A2C-AD68BE765A31}" destId="{45592741-3602-41CA-81BC-FC99ED430AE4}" srcOrd="0" destOrd="0" presId="urn:microsoft.com/office/officeart/2005/8/layout/vList4"/>
    <dgm:cxn modelId="{28340C81-5A2C-4EE4-9427-659E90A963B8}" type="presParOf" srcId="{5D97E270-AA68-481D-8A2C-AD68BE765A31}" destId="{F1A5E460-6792-4AD8-A000-B2E77F3747D6}" srcOrd="1" destOrd="0" presId="urn:microsoft.com/office/officeart/2005/8/layout/vList4"/>
    <dgm:cxn modelId="{0EB5A3DA-B87A-4961-9145-3F0E3FF3FA1F}" type="presParOf" srcId="{5D97E270-AA68-481D-8A2C-AD68BE765A31}" destId="{BFF89912-CBA3-44A8-AFA2-64502AD97403}" srcOrd="2" destOrd="0" presId="urn:microsoft.com/office/officeart/2005/8/layout/vList4"/>
    <dgm:cxn modelId="{49B46CD9-61EE-4469-A494-0F7712020E86}" type="presParOf" srcId="{1DC65195-12B7-40BC-80BE-4104FA794F8E}" destId="{8977DD42-5A1E-4FC6-BA04-31F90927FD4F}" srcOrd="1" destOrd="0" presId="urn:microsoft.com/office/officeart/2005/8/layout/vList4"/>
    <dgm:cxn modelId="{DB884B07-2C3C-4A96-95F6-D15173BED986}" type="presParOf" srcId="{1DC65195-12B7-40BC-80BE-4104FA794F8E}" destId="{2B983AE7-F11D-4BEF-8F56-3E48EA3D314A}" srcOrd="2" destOrd="0" presId="urn:microsoft.com/office/officeart/2005/8/layout/vList4"/>
    <dgm:cxn modelId="{96CC0AD5-0C01-4FDB-9785-E49E1E5BA92B}" type="presParOf" srcId="{2B983AE7-F11D-4BEF-8F56-3E48EA3D314A}" destId="{C34FF87E-0D5A-4287-A90C-AA336DB07F21}" srcOrd="0" destOrd="0" presId="urn:microsoft.com/office/officeart/2005/8/layout/vList4"/>
    <dgm:cxn modelId="{51B8A041-346E-4C05-85AF-0FC852BEB3D4}" type="presParOf" srcId="{2B983AE7-F11D-4BEF-8F56-3E48EA3D314A}" destId="{AFCE3845-61BA-4D66-B914-16F0B0C6703B}" srcOrd="1" destOrd="0" presId="urn:microsoft.com/office/officeart/2005/8/layout/vList4"/>
    <dgm:cxn modelId="{AAAC3E80-0CDD-460C-9E47-FA8DAF70014B}" type="presParOf" srcId="{2B983AE7-F11D-4BEF-8F56-3E48EA3D314A}" destId="{B883C7DA-98BB-44C7-9483-81593443054D}" srcOrd="2" destOrd="0" presId="urn:microsoft.com/office/officeart/2005/8/layout/vList4"/>
    <dgm:cxn modelId="{9FFB9AC7-4D5D-468F-A49B-49D132017354}" type="presParOf" srcId="{1DC65195-12B7-40BC-80BE-4104FA794F8E}" destId="{AD001BF0-0917-498A-8E5B-695BBE4E7FA5}" srcOrd="3" destOrd="0" presId="urn:microsoft.com/office/officeart/2005/8/layout/vList4"/>
    <dgm:cxn modelId="{DF40255E-2D5E-4025-9C80-8C98C2E6EA79}" type="presParOf" srcId="{1DC65195-12B7-40BC-80BE-4104FA794F8E}" destId="{9E1B5973-D1AC-47A3-9141-00A50ACC13DD}" srcOrd="4" destOrd="0" presId="urn:microsoft.com/office/officeart/2005/8/layout/vList4"/>
    <dgm:cxn modelId="{B1D34C2F-79A7-4821-9672-9A6F5002B23F}" type="presParOf" srcId="{9E1B5973-D1AC-47A3-9141-00A50ACC13DD}" destId="{9AAC7DFB-D319-4203-B5DB-0819384C9840}" srcOrd="0" destOrd="0" presId="urn:microsoft.com/office/officeart/2005/8/layout/vList4"/>
    <dgm:cxn modelId="{DFFE7F73-94B7-4797-A534-E71851ED2102}" type="presParOf" srcId="{9E1B5973-D1AC-47A3-9141-00A50ACC13DD}" destId="{7C3F83E0-B490-41BB-88F3-FC51B4EE15D0}" srcOrd="1" destOrd="0" presId="urn:microsoft.com/office/officeart/2005/8/layout/vList4"/>
    <dgm:cxn modelId="{EA879DE1-5886-4673-BFE5-299BA4FDF1F2}" type="presParOf" srcId="{9E1B5973-D1AC-47A3-9141-00A50ACC13DD}" destId="{4F1A1C9B-8643-4403-A9AC-95ED4D8176D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758202-A08C-467A-A804-43249F84CD0F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23597B2-0A99-4119-A0AC-AFCF01C27960}">
      <dgm:prSet phldrT="[Текст]" custT="1"/>
      <dgm:spPr/>
      <dgm:t>
        <a:bodyPr/>
        <a:lstStyle/>
        <a:p>
          <a:r>
            <a:rPr lang="ru-RU" sz="1800" b="1" smtClean="0">
              <a:latin typeface="Times New Roman"/>
              <a:ea typeface="Times New Roman"/>
              <a:cs typeface="Times New Roman"/>
            </a:rPr>
            <a:t>Цель: обеспечение максимальной самостоятельности</a:t>
          </a:r>
          <a:endParaRPr lang="ru-RU" sz="1800" b="1" dirty="0"/>
        </a:p>
      </dgm:t>
    </dgm:pt>
    <dgm:pt modelId="{EE8272B0-565C-4808-81C6-F65A5C6EB55B}" type="parTrans" cxnId="{20FE644E-7253-4338-AA6C-C48F2B93402A}">
      <dgm:prSet/>
      <dgm:spPr/>
      <dgm:t>
        <a:bodyPr/>
        <a:lstStyle/>
        <a:p>
          <a:endParaRPr lang="ru-RU"/>
        </a:p>
      </dgm:t>
    </dgm:pt>
    <dgm:pt modelId="{E2BAA5BD-952B-4FDD-B0FF-6D3294073BE3}" type="sibTrans" cxnId="{20FE644E-7253-4338-AA6C-C48F2B93402A}">
      <dgm:prSet/>
      <dgm:spPr/>
      <dgm:t>
        <a:bodyPr/>
        <a:lstStyle/>
        <a:p>
          <a:endParaRPr lang="ru-RU"/>
        </a:p>
      </dgm:t>
    </dgm:pt>
    <dgm:pt modelId="{BC6509D4-288B-4C95-8F1D-6A8308F7E37C}">
      <dgm:prSet phldrT="[Текст]" custT="1"/>
      <dgm:spPr/>
      <dgm:t>
        <a:bodyPr/>
        <a:lstStyle/>
        <a:p>
          <a:r>
            <a:rPr lang="ru-RU" sz="1800" b="1" smtClean="0">
              <a:latin typeface="Times New Roman"/>
              <a:ea typeface="Times New Roman"/>
              <a:cs typeface="Times New Roman"/>
            </a:rPr>
            <a:t>Цель: реализация личностного потенциала, устранение перегрузки при выполнении домашнего задания</a:t>
          </a:r>
          <a:endParaRPr lang="ru-RU" sz="1800" b="1" dirty="0"/>
        </a:p>
      </dgm:t>
    </dgm:pt>
    <dgm:pt modelId="{B21C8A7E-10E0-4EBE-B48D-5CD63CE8F1AE}" type="parTrans" cxnId="{D3C249CF-9197-47F8-B84A-F009C5CEE7E7}">
      <dgm:prSet/>
      <dgm:spPr/>
      <dgm:t>
        <a:bodyPr/>
        <a:lstStyle/>
        <a:p>
          <a:endParaRPr lang="ru-RU"/>
        </a:p>
      </dgm:t>
    </dgm:pt>
    <dgm:pt modelId="{C8D18B01-B085-4BC6-BDA4-FDE5FFAC658E}" type="sibTrans" cxnId="{D3C249CF-9197-47F8-B84A-F009C5CEE7E7}">
      <dgm:prSet/>
      <dgm:spPr/>
      <dgm:t>
        <a:bodyPr/>
        <a:lstStyle/>
        <a:p>
          <a:endParaRPr lang="ru-RU"/>
        </a:p>
      </dgm:t>
    </dgm:pt>
    <dgm:pt modelId="{A871A691-5479-4438-9908-5515DE66938C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8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Цель: учёт и сохранение индивидуальности каждого ребёнка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C0A12A-2945-48F0-BDEB-2381DC82BA96}" type="sibTrans" cxnId="{D3F9E64D-895A-4B26-B585-6402880F6C1D}">
      <dgm:prSet/>
      <dgm:spPr/>
      <dgm:t>
        <a:bodyPr/>
        <a:lstStyle/>
        <a:p>
          <a:endParaRPr lang="ru-RU"/>
        </a:p>
      </dgm:t>
    </dgm:pt>
    <dgm:pt modelId="{554E0E1E-B6C4-43EF-B51F-A4B2E8E7BA12}" type="parTrans" cxnId="{D3F9E64D-895A-4B26-B585-6402880F6C1D}">
      <dgm:prSet/>
      <dgm:spPr/>
      <dgm:t>
        <a:bodyPr/>
        <a:lstStyle/>
        <a:p>
          <a:endParaRPr lang="ru-RU"/>
        </a:p>
      </dgm:t>
    </dgm:pt>
    <dgm:pt modelId="{FA4E2A17-747F-4AE6-9334-7193BB771097}" type="pres">
      <dgm:prSet presAssocID="{69758202-A08C-467A-A804-43249F84CD0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46D5AC-174A-43C4-8BDB-967B69FB037F}" type="pres">
      <dgm:prSet presAssocID="{A871A691-5479-4438-9908-5515DE66938C}" presName="comp" presStyleCnt="0"/>
      <dgm:spPr/>
    </dgm:pt>
    <dgm:pt modelId="{03127279-B6A6-4535-A79A-76BD45C8C41B}" type="pres">
      <dgm:prSet presAssocID="{A871A691-5479-4438-9908-5515DE66938C}" presName="box" presStyleLbl="node1" presStyleIdx="0" presStyleCnt="3"/>
      <dgm:spPr/>
      <dgm:t>
        <a:bodyPr/>
        <a:lstStyle/>
        <a:p>
          <a:endParaRPr lang="ru-RU"/>
        </a:p>
      </dgm:t>
    </dgm:pt>
    <dgm:pt modelId="{16CEA3BF-7985-4E9C-BDEA-3F98FD24060F}" type="pres">
      <dgm:prSet presAssocID="{A871A691-5479-4438-9908-5515DE66938C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5000" b="-55000"/>
          </a:stretch>
        </a:blipFill>
      </dgm:spPr>
    </dgm:pt>
    <dgm:pt modelId="{96464E07-0894-4F20-A654-CF1972AB2CF0}" type="pres">
      <dgm:prSet presAssocID="{A871A691-5479-4438-9908-5515DE66938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186B0-F0EA-4F24-8EB6-7E0EC291BC67}" type="pres">
      <dgm:prSet presAssocID="{B1C0A12A-2945-48F0-BDEB-2381DC82BA96}" presName="spacer" presStyleCnt="0"/>
      <dgm:spPr/>
    </dgm:pt>
    <dgm:pt modelId="{86FE04D8-F58F-4499-8876-EE4C7E8E28FE}" type="pres">
      <dgm:prSet presAssocID="{E23597B2-0A99-4119-A0AC-AFCF01C27960}" presName="comp" presStyleCnt="0"/>
      <dgm:spPr/>
    </dgm:pt>
    <dgm:pt modelId="{75783F4D-D822-48CD-A64A-455AA512E00B}" type="pres">
      <dgm:prSet presAssocID="{E23597B2-0A99-4119-A0AC-AFCF01C27960}" presName="box" presStyleLbl="node1" presStyleIdx="1" presStyleCnt="3"/>
      <dgm:spPr/>
      <dgm:t>
        <a:bodyPr/>
        <a:lstStyle/>
        <a:p>
          <a:endParaRPr lang="ru-RU"/>
        </a:p>
      </dgm:t>
    </dgm:pt>
    <dgm:pt modelId="{C2F5C50E-9536-4DBF-AB02-390C1F3D2527}" type="pres">
      <dgm:prSet presAssocID="{E23597B2-0A99-4119-A0AC-AFCF01C27960}" presName="img" presStyleLbl="fgImgPlace1" presStyleIdx="1" presStyleCnt="3" custAng="16200000" custScaleX="82143" custScaleY="10090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D5F2850D-C4AA-4DCB-9741-A1165B5444CC}" type="pres">
      <dgm:prSet presAssocID="{E23597B2-0A99-4119-A0AC-AFCF01C2796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001AA-337D-4390-80BA-90167BB6764E}" type="pres">
      <dgm:prSet presAssocID="{E2BAA5BD-952B-4FDD-B0FF-6D3294073BE3}" presName="spacer" presStyleCnt="0"/>
      <dgm:spPr/>
    </dgm:pt>
    <dgm:pt modelId="{9928EDA7-8959-4C83-820A-9A5B83119062}" type="pres">
      <dgm:prSet presAssocID="{BC6509D4-288B-4C95-8F1D-6A8308F7E37C}" presName="comp" presStyleCnt="0"/>
      <dgm:spPr/>
    </dgm:pt>
    <dgm:pt modelId="{9947E884-020B-4D51-8219-72447B3415B6}" type="pres">
      <dgm:prSet presAssocID="{BC6509D4-288B-4C95-8F1D-6A8308F7E37C}" presName="box" presStyleLbl="node1" presStyleIdx="2" presStyleCnt="3"/>
      <dgm:spPr/>
      <dgm:t>
        <a:bodyPr/>
        <a:lstStyle/>
        <a:p>
          <a:endParaRPr lang="ru-RU"/>
        </a:p>
      </dgm:t>
    </dgm:pt>
    <dgm:pt modelId="{3BD7F961-7D6B-42EA-B06C-3498701A0DB0}" type="pres">
      <dgm:prSet presAssocID="{BC6509D4-288B-4C95-8F1D-6A8308F7E37C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0B53832-2940-4D00-A6B1-5A8F83183EC0}" type="pres">
      <dgm:prSet presAssocID="{BC6509D4-288B-4C95-8F1D-6A8308F7E37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FEDD9E-3B3A-4B04-9174-F42A9B21C74D}" type="presOf" srcId="{E23597B2-0A99-4119-A0AC-AFCF01C27960}" destId="{D5F2850D-C4AA-4DCB-9741-A1165B5444CC}" srcOrd="1" destOrd="0" presId="urn:microsoft.com/office/officeart/2005/8/layout/vList4"/>
    <dgm:cxn modelId="{9C62E38B-CBF1-4C6E-B488-A42415520EAC}" type="presOf" srcId="{69758202-A08C-467A-A804-43249F84CD0F}" destId="{FA4E2A17-747F-4AE6-9334-7193BB771097}" srcOrd="0" destOrd="0" presId="urn:microsoft.com/office/officeart/2005/8/layout/vList4"/>
    <dgm:cxn modelId="{F2C8657A-F116-40BB-8760-2FBA85F03C0B}" type="presOf" srcId="{A871A691-5479-4438-9908-5515DE66938C}" destId="{96464E07-0894-4F20-A654-CF1972AB2CF0}" srcOrd="1" destOrd="0" presId="urn:microsoft.com/office/officeart/2005/8/layout/vList4"/>
    <dgm:cxn modelId="{6E8A997C-A7F9-48E8-9B8F-C311BB65D7FF}" type="presOf" srcId="{A871A691-5479-4438-9908-5515DE66938C}" destId="{03127279-B6A6-4535-A79A-76BD45C8C41B}" srcOrd="0" destOrd="0" presId="urn:microsoft.com/office/officeart/2005/8/layout/vList4"/>
    <dgm:cxn modelId="{693D0DBB-1209-43F8-B1E4-B794491A3CFF}" type="presOf" srcId="{E23597B2-0A99-4119-A0AC-AFCF01C27960}" destId="{75783F4D-D822-48CD-A64A-455AA512E00B}" srcOrd="0" destOrd="0" presId="urn:microsoft.com/office/officeart/2005/8/layout/vList4"/>
    <dgm:cxn modelId="{E32140A5-36B8-4E96-AFE4-049BB47F33C1}" type="presOf" srcId="{BC6509D4-288B-4C95-8F1D-6A8308F7E37C}" destId="{9947E884-020B-4D51-8219-72447B3415B6}" srcOrd="0" destOrd="0" presId="urn:microsoft.com/office/officeart/2005/8/layout/vList4"/>
    <dgm:cxn modelId="{D780E463-9B1D-4405-A4A6-56A9D98FCB5A}" type="presOf" srcId="{BC6509D4-288B-4C95-8F1D-6A8308F7E37C}" destId="{00B53832-2940-4D00-A6B1-5A8F83183EC0}" srcOrd="1" destOrd="0" presId="urn:microsoft.com/office/officeart/2005/8/layout/vList4"/>
    <dgm:cxn modelId="{20FE644E-7253-4338-AA6C-C48F2B93402A}" srcId="{69758202-A08C-467A-A804-43249F84CD0F}" destId="{E23597B2-0A99-4119-A0AC-AFCF01C27960}" srcOrd="1" destOrd="0" parTransId="{EE8272B0-565C-4808-81C6-F65A5C6EB55B}" sibTransId="{E2BAA5BD-952B-4FDD-B0FF-6D3294073BE3}"/>
    <dgm:cxn modelId="{D3F9E64D-895A-4B26-B585-6402880F6C1D}" srcId="{69758202-A08C-467A-A804-43249F84CD0F}" destId="{A871A691-5479-4438-9908-5515DE66938C}" srcOrd="0" destOrd="0" parTransId="{554E0E1E-B6C4-43EF-B51F-A4B2E8E7BA12}" sibTransId="{B1C0A12A-2945-48F0-BDEB-2381DC82BA96}"/>
    <dgm:cxn modelId="{D3C249CF-9197-47F8-B84A-F009C5CEE7E7}" srcId="{69758202-A08C-467A-A804-43249F84CD0F}" destId="{BC6509D4-288B-4C95-8F1D-6A8308F7E37C}" srcOrd="2" destOrd="0" parTransId="{B21C8A7E-10E0-4EBE-B48D-5CD63CE8F1AE}" sibTransId="{C8D18B01-B085-4BC6-BDA4-FDE5FFAC658E}"/>
    <dgm:cxn modelId="{16F80625-9CDB-4C52-ABBD-8FFB447E7127}" type="presParOf" srcId="{FA4E2A17-747F-4AE6-9334-7193BB771097}" destId="{1946D5AC-174A-43C4-8BDB-967B69FB037F}" srcOrd="0" destOrd="0" presId="urn:microsoft.com/office/officeart/2005/8/layout/vList4"/>
    <dgm:cxn modelId="{3CCFD96D-8231-48D6-A2EE-F5D6ED68C8CF}" type="presParOf" srcId="{1946D5AC-174A-43C4-8BDB-967B69FB037F}" destId="{03127279-B6A6-4535-A79A-76BD45C8C41B}" srcOrd="0" destOrd="0" presId="urn:microsoft.com/office/officeart/2005/8/layout/vList4"/>
    <dgm:cxn modelId="{42CE6DA4-D60C-4130-A172-5F8357E4D721}" type="presParOf" srcId="{1946D5AC-174A-43C4-8BDB-967B69FB037F}" destId="{16CEA3BF-7985-4E9C-BDEA-3F98FD24060F}" srcOrd="1" destOrd="0" presId="urn:microsoft.com/office/officeart/2005/8/layout/vList4"/>
    <dgm:cxn modelId="{967EF295-2279-4A90-A0E2-2B02FC45C091}" type="presParOf" srcId="{1946D5AC-174A-43C4-8BDB-967B69FB037F}" destId="{96464E07-0894-4F20-A654-CF1972AB2CF0}" srcOrd="2" destOrd="0" presId="urn:microsoft.com/office/officeart/2005/8/layout/vList4"/>
    <dgm:cxn modelId="{61BE6A5B-0FA2-4043-BACD-93C3C4E5AA01}" type="presParOf" srcId="{FA4E2A17-747F-4AE6-9334-7193BB771097}" destId="{D7C186B0-F0EA-4F24-8EB6-7E0EC291BC67}" srcOrd="1" destOrd="0" presId="urn:microsoft.com/office/officeart/2005/8/layout/vList4"/>
    <dgm:cxn modelId="{5E1E6E97-4BE0-40A2-9E19-F3F286D96086}" type="presParOf" srcId="{FA4E2A17-747F-4AE6-9334-7193BB771097}" destId="{86FE04D8-F58F-4499-8876-EE4C7E8E28FE}" srcOrd="2" destOrd="0" presId="urn:microsoft.com/office/officeart/2005/8/layout/vList4"/>
    <dgm:cxn modelId="{408DFA94-7142-4F0E-BE64-199735F408F4}" type="presParOf" srcId="{86FE04D8-F58F-4499-8876-EE4C7E8E28FE}" destId="{75783F4D-D822-48CD-A64A-455AA512E00B}" srcOrd="0" destOrd="0" presId="urn:microsoft.com/office/officeart/2005/8/layout/vList4"/>
    <dgm:cxn modelId="{537277FA-3278-4E76-A0BF-75283CA2BF1E}" type="presParOf" srcId="{86FE04D8-F58F-4499-8876-EE4C7E8E28FE}" destId="{C2F5C50E-9536-4DBF-AB02-390C1F3D2527}" srcOrd="1" destOrd="0" presId="urn:microsoft.com/office/officeart/2005/8/layout/vList4"/>
    <dgm:cxn modelId="{C94EABD4-A611-4D42-9E80-950FCABFB964}" type="presParOf" srcId="{86FE04D8-F58F-4499-8876-EE4C7E8E28FE}" destId="{D5F2850D-C4AA-4DCB-9741-A1165B5444CC}" srcOrd="2" destOrd="0" presId="urn:microsoft.com/office/officeart/2005/8/layout/vList4"/>
    <dgm:cxn modelId="{C0A9469E-DBA0-4D80-A27C-4A8B38C21B60}" type="presParOf" srcId="{FA4E2A17-747F-4AE6-9334-7193BB771097}" destId="{C79001AA-337D-4390-80BA-90167BB6764E}" srcOrd="3" destOrd="0" presId="urn:microsoft.com/office/officeart/2005/8/layout/vList4"/>
    <dgm:cxn modelId="{7A2BFF7B-7650-4DAC-BAC8-7640865F23DD}" type="presParOf" srcId="{FA4E2A17-747F-4AE6-9334-7193BB771097}" destId="{9928EDA7-8959-4C83-820A-9A5B83119062}" srcOrd="4" destOrd="0" presId="urn:microsoft.com/office/officeart/2005/8/layout/vList4"/>
    <dgm:cxn modelId="{DBD10D78-40A6-4944-994D-4BA52579542E}" type="presParOf" srcId="{9928EDA7-8959-4C83-820A-9A5B83119062}" destId="{9947E884-020B-4D51-8219-72447B3415B6}" srcOrd="0" destOrd="0" presId="urn:microsoft.com/office/officeart/2005/8/layout/vList4"/>
    <dgm:cxn modelId="{62C6F7CA-632F-46A8-9519-4747A9DBD8B3}" type="presParOf" srcId="{9928EDA7-8959-4C83-820A-9A5B83119062}" destId="{3BD7F961-7D6B-42EA-B06C-3498701A0DB0}" srcOrd="1" destOrd="0" presId="urn:microsoft.com/office/officeart/2005/8/layout/vList4"/>
    <dgm:cxn modelId="{CC18649A-78E1-4399-AFB1-14C56D4603BD}" type="presParOf" srcId="{9928EDA7-8959-4C83-820A-9A5B83119062}" destId="{00B53832-2940-4D00-A6B1-5A8F83183EC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imoiseeva@list.r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boobooka.com/zvuki/zvuki-prirody/zvuk-vetra/" TargetMode="External"/><Relationship Id="rId13" Type="http://schemas.openxmlformats.org/officeDocument/2006/relationships/hyperlink" Target="https://ru.depositphotos.com/167919844/stock-photo-gathering-of-mushrooms.html" TargetMode="External"/><Relationship Id="rId3" Type="http://schemas.openxmlformats.org/officeDocument/2006/relationships/hyperlink" Target="https://superpower2.ru/procedury-dlya-krasoty-volos/zapasaet-li-ezhik-edu-na-zimu-kak-gotovitsya-k-zime-zh/" TargetMode="External"/><Relationship Id="rId7" Type="http://schemas.openxmlformats.org/officeDocument/2006/relationships/hyperlink" Target="https://melodia.space/zvuki-dojdia.html" TargetMode="External"/><Relationship Id="rId12" Type="http://schemas.openxmlformats.org/officeDocument/2006/relationships/hyperlink" Target="https://vk.com/video-51655162_166769427" TargetMode="External"/><Relationship Id="rId2" Type="http://schemas.openxmlformats.org/officeDocument/2006/relationships/hyperlink" Target="https://givnost.ru/kedrovka-ptica-opisanie-osobennosti-vidy-obraz-zhizni-i-sreda-obitaniya-kedrovki/" TargetMode="External"/><Relationship Id="rId16" Type="http://schemas.openxmlformats.org/officeDocument/2006/relationships/hyperlink" Target="https://stihomaniya.ru/2014/08/stihi-pro-noyabr-ose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astut-goda.ru/questions-of-pedagogy/8489-pravila-povedeniya-v-lesu-dlya-detej-pamyatka.html" TargetMode="External"/><Relationship Id="rId11" Type="http://schemas.openxmlformats.org/officeDocument/2006/relationships/hyperlink" Target="http://samlib.ru/c/chuksin_n_j/10_october_06.shtml" TargetMode="External"/><Relationship Id="rId5" Type="http://schemas.openxmlformats.org/officeDocument/2006/relationships/hyperlink" Target="https://www.maam.ru/detskijsad/fizkultminutki-po-teme-osen.html" TargetMode="External"/><Relationship Id="rId15" Type="http://schemas.openxmlformats.org/officeDocument/2006/relationships/hyperlink" Target="https://mamamozhetvse.ru/stixi-pro-sentyabr.html" TargetMode="External"/><Relationship Id="rId10" Type="http://schemas.openxmlformats.org/officeDocument/2006/relationships/hyperlink" Target="https://www.chitaitext.ru/novosti/v-permskom-krae-ozhidaetsya-silnyy-veter/" TargetMode="External"/><Relationship Id="rId4" Type="http://schemas.openxmlformats.org/officeDocument/2006/relationships/hyperlink" Target="https://doshkolnik.net/fizkultminutki/fizminutka-pro-osen.html" TargetMode="External"/><Relationship Id="rId9" Type="http://schemas.openxmlformats.org/officeDocument/2006/relationships/hyperlink" Target="http://ra-cvet.spb.ru/image/537-19.html" TargetMode="External"/><Relationship Id="rId14" Type="http://schemas.openxmlformats.org/officeDocument/2006/relationships/hyperlink" Target="http://detochki-doma.ru/detskie-pesni-pro-ose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ga-talant.com/school/conferenc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1756350" y="68099"/>
            <a:ext cx="5560308" cy="13288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0000">
                <a:srgbClr val="FFFFFF">
                  <a:alpha val="82000"/>
                </a:srgbClr>
              </a:gs>
              <a:gs pos="31000">
                <a:schemeClr val="bg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/>
        </p:nvSpPr>
        <p:spPr>
          <a:xfrm>
            <a:off x="-35496" y="6021288"/>
            <a:ext cx="9144000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0000">
                <a:srgbClr val="FFFFFF">
                  <a:alpha val="82000"/>
                </a:srgbClr>
              </a:gs>
              <a:gs pos="31000">
                <a:schemeClr val="bg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36512" y="6058162"/>
            <a:ext cx="90719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ОСЕНЬ</a:t>
            </a:r>
            <a:r>
              <a:rPr lang="en-US" altLang="ko-KR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ru-RU" altLang="ko-KR" sz="3600" b="1" smtClean="0">
                <a:solidFill>
                  <a:srgbClr val="C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В ГОСТИ </a:t>
            </a:r>
            <a:r>
              <a:rPr lang="ru-RU" altLang="ko-KR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К НАМ ПРИШЛА!</a:t>
            </a:r>
            <a:endParaRPr lang="en-US" altLang="ko-KR" sz="3600" b="1" dirty="0" smtClean="0">
              <a:solidFill>
                <a:srgbClr val="C00000"/>
              </a:solidFill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2208" y="83296"/>
            <a:ext cx="5328592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Департамент общего образования администрации Томской области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Областное государственное бюджетное общеобразовательное учреждение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«Школа-интернат для обучающихся с нарушениями слуха»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г. Томск, ул. Дзержинского, д.19, 634041.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Моисеева Раиса Ивановна –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учитель-дефектолог </a:t>
            </a:r>
            <a:r>
              <a:rPr lang="en-US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3"/>
              </a:rPr>
              <a:t>rimoiseeva@list.ru</a:t>
            </a:r>
            <a:r>
              <a:rPr lang="en-US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Дутова Татьяна Николаевна – учитель начальных классов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9792" y="68431"/>
            <a:ext cx="5328592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Департамент общего образования администрации Томской области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Областное государственное бюджетное общеобразовательное учреждение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«Школа-интернат для обучающихся с нарушениями слуха»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г. Томск, ул. Дзержинского, д.19, 634041.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Моисеева Раиса Ивановна – учитель-дефектолог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Дутова Татьяна Николаевна – учитель начальных классов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699792" y="1312168"/>
            <a:ext cx="5184576" cy="460648"/>
          </a:xfrm>
          <a:prstGeom prst="roundRect">
            <a:avLst/>
          </a:prstGeom>
          <a:solidFill>
            <a:srgbClr val="FFCC66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rgbClr val="289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altLang="ko-KR" sz="1400" b="1" dirty="0" smtClean="0">
                <a:solidFill>
                  <a:srgbClr val="289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ИСПОЛЬЗОВАНИЯ И ПРИМЕНЕНИЯ ПОЛУЧЕННЫХ РАНЕЕ ЗНАНИЙ (СЛУХОВЫХ)</a:t>
            </a:r>
            <a:endParaRPr lang="en-US" altLang="ko-KR" sz="1400" b="1" dirty="0">
              <a:solidFill>
                <a:srgbClr val="289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07975655"/>
              </p:ext>
            </p:extLst>
          </p:nvPr>
        </p:nvGraphicFramePr>
        <p:xfrm>
          <a:off x="1691680" y="2060848"/>
          <a:ext cx="72008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22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9792" y="68431"/>
            <a:ext cx="5328592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Департамент общего образования администрации Томской области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Областное государственное бюджетное общеобразовательное учреждение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«Школа-интернат для обучающихся с нарушениями слуха»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г. Томск, ул. Дзержинского, д.19, 634041.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Моисеева Раиса Ивановна – учитель-дефектолог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Дутова Татьяна Николаевна – учитель начальных классов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843808" y="1312168"/>
            <a:ext cx="5184576" cy="460648"/>
          </a:xfrm>
          <a:prstGeom prst="roundRect">
            <a:avLst/>
          </a:prstGeom>
          <a:solidFill>
            <a:srgbClr val="FFCC66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rgbClr val="289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altLang="ko-KR" sz="1400" b="1" dirty="0" smtClean="0">
                <a:solidFill>
                  <a:srgbClr val="289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ДИНАМИЧЕСКОЙ ПАУЗЫ</a:t>
            </a:r>
            <a:endParaRPr lang="en-US" altLang="ko-KR" sz="1400" b="1" dirty="0">
              <a:solidFill>
                <a:srgbClr val="289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99066996"/>
              </p:ext>
            </p:extLst>
          </p:nvPr>
        </p:nvGraphicFramePr>
        <p:xfrm>
          <a:off x="1691680" y="1938593"/>
          <a:ext cx="4392488" cy="4704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38593"/>
            <a:ext cx="2735193" cy="486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5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9792" y="68431"/>
            <a:ext cx="5328592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Департамент общего образования администрации Томской области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Областное государственное бюджетное общеобразовательное учреждение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«Школа-интернат для обучающихся с нарушениями слуха»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г. Томск, ул. Дзержинского, д.19, 634041.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Моисеева Раиса Ивановна – учитель-дефектолог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Дутова Татьяна Николаевна – учитель начальных классов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699792" y="1240160"/>
            <a:ext cx="5184576" cy="460648"/>
          </a:xfrm>
          <a:prstGeom prst="roundRect">
            <a:avLst/>
          </a:prstGeom>
          <a:solidFill>
            <a:srgbClr val="FFCC66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rgbClr val="289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ko-KR" sz="1400" b="1" dirty="0" smtClean="0">
                <a:solidFill>
                  <a:srgbClr val="289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ЗАКРЕПЛЕНИЯ МАТЕРИАЛА</a:t>
            </a:r>
          </a:p>
          <a:p>
            <a:pPr algn="ctr"/>
            <a:r>
              <a:rPr lang="ru-RU" altLang="ko-KR" sz="1400" b="1" dirty="0" smtClean="0">
                <a:solidFill>
                  <a:srgbClr val="289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«ПРАВИЛА ПОВЕДЕНИЯ В ЛЕСУ»</a:t>
            </a:r>
            <a:endParaRPr lang="en-US" altLang="ko-KR" sz="1400" b="1" dirty="0">
              <a:solidFill>
                <a:srgbClr val="289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15444953"/>
              </p:ext>
            </p:extLst>
          </p:nvPr>
        </p:nvGraphicFramePr>
        <p:xfrm>
          <a:off x="1691680" y="1844824"/>
          <a:ext cx="734481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84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9792" y="68431"/>
            <a:ext cx="5328592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Департамент общего образования администрации Томской области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Областное государственное бюджетное общеобразовательное учреждение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«Школа-интернат для обучающихся с нарушениями слуха»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г. Томск, ул. Дзержинского, д.19, 634041.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Моисеева Раиса Ивановна – учитель-дефектолог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Дутова Татьяна Николаевна – учитель начальных классов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843808" y="1312168"/>
            <a:ext cx="5184576" cy="460648"/>
          </a:xfrm>
          <a:prstGeom prst="roundRect">
            <a:avLst/>
          </a:prstGeom>
          <a:solidFill>
            <a:srgbClr val="FFCC66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rgbClr val="289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altLang="ko-KR" sz="1400" b="1" dirty="0" smtClean="0">
                <a:solidFill>
                  <a:srgbClr val="289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РЕФЛЕКСИИ</a:t>
            </a:r>
            <a:endParaRPr lang="en-US" altLang="ko-KR" sz="1400" b="1" dirty="0">
              <a:solidFill>
                <a:srgbClr val="289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77236265"/>
              </p:ext>
            </p:extLst>
          </p:nvPr>
        </p:nvGraphicFramePr>
        <p:xfrm>
          <a:off x="1691680" y="1916832"/>
          <a:ext cx="734481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041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9792" y="68431"/>
            <a:ext cx="5328592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Департамент общего образования администрации Томской области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Областное государственное бюджетное общеобразовательное учреждение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«Школа-интернат для обучающихся с нарушениями слуха»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г. Томск, ул. Дзержинского, д.19, 634041.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Моисеева Раиса Ивановна – учитель-дефектолог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Дутова Татьяна Николаевна – учитель начальных классов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699792" y="1312168"/>
            <a:ext cx="5184576" cy="460648"/>
          </a:xfrm>
          <a:prstGeom prst="roundRect">
            <a:avLst/>
          </a:prstGeom>
          <a:solidFill>
            <a:srgbClr val="FFCC66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rgbClr val="289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altLang="ko-KR" sz="1400" b="1" dirty="0" smtClean="0">
                <a:solidFill>
                  <a:srgbClr val="289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ДИФФЕРЕНЦИРОВАННОГО ДОМАШНЕГО ЗАДАНИЯ</a:t>
            </a:r>
            <a:endParaRPr lang="en-US" altLang="ko-KR" sz="1400" b="1" dirty="0">
              <a:solidFill>
                <a:srgbClr val="289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13757784"/>
              </p:ext>
            </p:extLst>
          </p:nvPr>
        </p:nvGraphicFramePr>
        <p:xfrm>
          <a:off x="1691680" y="1988840"/>
          <a:ext cx="734481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84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idx="10"/>
          </p:nvPr>
        </p:nvSpPr>
        <p:spPr>
          <a:xfrm>
            <a:off x="467544" y="2492896"/>
            <a:ext cx="8352928" cy="4176464"/>
          </a:xfrm>
        </p:spPr>
        <p:txBody>
          <a:bodyPr/>
          <a:lstStyle/>
          <a:p>
            <a:pPr lvl="0"/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givnost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kedrovka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ptica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opisanie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osobennosti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vidy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obraz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zhizni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sreda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obitaniya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kedrovki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superpower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2.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procedury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dlya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krasoty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volos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zapasaet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li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ezhik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edu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na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zimu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kak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gotovitsya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zime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zh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doshkolnik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net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fizkultminutki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fizminutka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-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pro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osen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maam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ru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detskijsad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fizkultminutki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po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teme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osen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rastut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goda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ru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questions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-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of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-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pedagogy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/8489-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pravila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povedeniya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-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v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lesu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dlya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detej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pamyatka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melodia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.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space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zvuki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dojdia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.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://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boobooka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.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com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zvuki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zvuki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prirody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zvuk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vetra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://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ra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cvet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.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spb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.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ru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/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image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/537-19.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://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www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.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chitaitext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.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ru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/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novosti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/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v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permskom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krae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ozhidaetsya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silnyy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veter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://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samlib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.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ru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/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c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/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chuksin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_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n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_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j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/10_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october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_06.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shtml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https://vk.com/video-51655162_166769427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://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ru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.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depositphotos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.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com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/167919844/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stock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-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photo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-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gathering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-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of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-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mushrooms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.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http://detochki-doma.ru/detskie-pesni-pro-osen/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https://mamamozhetvse.ru/stixi-pro-sentyabr.html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https://stihomaniya.ru/2014/08/stihi-pro-noyabr-osen.html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-24781"/>
            <a:ext cx="5328592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Департамент общего образования администрации Томской области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Областное государственное бюджетное общеобразовательное учреждение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«Школа-интернат для обучающихся с нарушениями слуха»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г. Томск, ул. Дзержинского, д.19, 634041.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Моисеева Раиса Ивановна – учитель-дефектолог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Дутова Татьяна Николаевна – учитель начальных классов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2123728" y="1675571"/>
            <a:ext cx="5184576" cy="4606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1400" b="1" dirty="0" smtClean="0">
                <a:solidFill>
                  <a:srgbClr val="289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ИНТЕРНЕТ-ИСТОЧНИКИ</a:t>
            </a:r>
            <a:endParaRPr lang="en-US" altLang="ko-KR" sz="1400" b="1" dirty="0">
              <a:solidFill>
                <a:srgbClr val="289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8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9792" y="68431"/>
            <a:ext cx="5328592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Департамент общего образования администрации Томской области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Областное государственное бюджетное общеобразовательное учреждение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«Школа-интернат для обучающихся с нарушениями слуха»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г. Томск, ул. Дзержинского, д.19, 634041.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Моисеева Раиса Ивановна – учитель-дефектолог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Дутова Татьяна Николаевна – учитель начальных классов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2915816" y="1268760"/>
            <a:ext cx="4896544" cy="460648"/>
          </a:xfrm>
          <a:prstGeom prst="roundRect">
            <a:avLst/>
          </a:prstGeom>
          <a:solidFill>
            <a:srgbClr val="FFCC66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6"/>
          <p:cNvSpPr>
            <a:spLocks noGrp="1"/>
          </p:cNvSpPr>
          <p:nvPr>
            <p:ph idx="10"/>
          </p:nvPr>
        </p:nvSpPr>
        <p:spPr>
          <a:xfrm>
            <a:off x="899592" y="1844824"/>
            <a:ext cx="8208912" cy="2808312"/>
          </a:xfrm>
          <a:prstGeom prst="roundRect">
            <a:avLst/>
          </a:prstGeom>
          <a:solidFill>
            <a:srgbClr val="FFCC66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 этапе образовательного процесса экологическое воспитание является одной из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актуальных задач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современности, поскольку развивает у детей такие качества,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нравственность, гуманность, человечность, интерес к окружающей природе.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 с особенностями в развитии имеют слишком маленький жизненный опыт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восприятию звуковых колебаний окружающей среды.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силу особенностей развития слухового анализатора не могут наслаждаться звуками природы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дуновением ветра, шумом дождя, шорохом листьев, криками птиц,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 причинно-следственных связей в природе.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в процессе обучения - активизировать желание детей к продвижению вперёд,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создания успеха в учебной деятельности.</a:t>
            </a: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324" y="4736896"/>
            <a:ext cx="1372612" cy="20284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81" y="4736896"/>
            <a:ext cx="1349839" cy="20284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736896"/>
            <a:ext cx="1270119" cy="20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9792" y="68431"/>
            <a:ext cx="5328592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Департамент общего образования администрации Томской области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Областное государственное бюджетное общеобразовательное учреждение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«Школа-интернат для обучающихся с нарушениями слуха»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г. Томск, ул. Дзержинского, д.19, 634041.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Моисеева Раиса Ивановна – учитель-дефектолог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Дутова Татьяна Николаевна – учитель начальных классов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2699793" y="1240160"/>
            <a:ext cx="5184576" cy="460648"/>
          </a:xfrm>
          <a:prstGeom prst="roundRect">
            <a:avLst/>
          </a:prstGeom>
          <a:solidFill>
            <a:srgbClr val="FFCC66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idx="10"/>
          </p:nvPr>
        </p:nvSpPr>
        <p:spPr>
          <a:xfrm>
            <a:off x="899592" y="1844824"/>
            <a:ext cx="8208912" cy="2952328"/>
          </a:xfrm>
          <a:prstGeom prst="roundRect">
            <a:avLst/>
          </a:prstGeom>
          <a:solidFill>
            <a:srgbClr val="FFCC66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/>
                <a:ea typeface="Calibri"/>
              </a:rPr>
              <a:t>Данное </a:t>
            </a:r>
            <a:r>
              <a:rPr lang="ru-RU" dirty="0">
                <a:latin typeface="Times New Roman"/>
                <a:ea typeface="Calibri"/>
              </a:rPr>
              <a:t>мероприятие составлено с учётом развития возрастных и психофизиологических </a:t>
            </a:r>
            <a:endParaRPr lang="ru-RU" dirty="0" smtClean="0">
              <a:latin typeface="Times New Roman"/>
              <a:ea typeface="Calibri"/>
            </a:endParaRPr>
          </a:p>
          <a:p>
            <a:pPr algn="ctr"/>
            <a:r>
              <a:rPr lang="ru-RU" dirty="0" smtClean="0">
                <a:latin typeface="Times New Roman"/>
                <a:ea typeface="Calibri"/>
              </a:rPr>
              <a:t>особенностей </a:t>
            </a:r>
            <a:r>
              <a:rPr lang="ru-RU" dirty="0">
                <a:latin typeface="Times New Roman"/>
                <a:ea typeface="Calibri"/>
              </a:rPr>
              <a:t>обучающихся подготовительного 1 «А» класса. Через игровые упражнения дети </a:t>
            </a:r>
            <a:endParaRPr lang="ru-RU" dirty="0" smtClean="0">
              <a:latin typeface="Times New Roman"/>
              <a:ea typeface="Calibri"/>
            </a:endParaRPr>
          </a:p>
          <a:p>
            <a:pPr algn="ctr"/>
            <a:r>
              <a:rPr lang="ru-RU" dirty="0" smtClean="0">
                <a:latin typeface="Times New Roman"/>
                <a:ea typeface="Calibri"/>
              </a:rPr>
              <a:t>получают </a:t>
            </a:r>
            <a:r>
              <a:rPr lang="ru-RU" dirty="0">
                <a:latin typeface="Times New Roman"/>
                <a:ea typeface="Calibri"/>
              </a:rPr>
              <a:t>доступные для слухового восприятия сведения о причинах сезонных изменений </a:t>
            </a:r>
            <a:endParaRPr lang="ru-RU" dirty="0" smtClean="0">
              <a:latin typeface="Times New Roman"/>
              <a:ea typeface="Calibri"/>
            </a:endParaRPr>
          </a:p>
          <a:p>
            <a:pPr algn="ctr"/>
            <a:r>
              <a:rPr lang="ru-RU" dirty="0" smtClean="0">
                <a:latin typeface="Times New Roman"/>
                <a:ea typeface="Calibri"/>
              </a:rPr>
              <a:t>в </a:t>
            </a:r>
            <a:r>
              <a:rPr lang="ru-RU" dirty="0">
                <a:latin typeface="Times New Roman"/>
                <a:ea typeface="Calibri"/>
              </a:rPr>
              <a:t>природе. В ходе урока обучающиеся слухозрительно воспринимают информацию с экрана, </a:t>
            </a:r>
            <a:endParaRPr lang="ru-RU" dirty="0" smtClean="0">
              <a:latin typeface="Times New Roman"/>
              <a:ea typeface="Calibri"/>
            </a:endParaRPr>
          </a:p>
          <a:p>
            <a:pPr algn="ctr"/>
            <a:r>
              <a:rPr lang="ru-RU" dirty="0" smtClean="0">
                <a:latin typeface="Times New Roman"/>
                <a:ea typeface="Calibri"/>
              </a:rPr>
              <a:t>для </a:t>
            </a:r>
            <a:r>
              <a:rPr lang="ru-RU" dirty="0">
                <a:latin typeface="Times New Roman"/>
                <a:ea typeface="Calibri"/>
              </a:rPr>
              <a:t>активизации работы слухового анализатора используются приёмы слушания неречевых </a:t>
            </a:r>
            <a:endParaRPr lang="ru-RU" dirty="0" smtClean="0">
              <a:latin typeface="Times New Roman"/>
              <a:ea typeface="Calibri"/>
            </a:endParaRPr>
          </a:p>
          <a:p>
            <a:pPr algn="ctr"/>
            <a:r>
              <a:rPr lang="ru-RU" dirty="0" smtClean="0">
                <a:latin typeface="Times New Roman"/>
                <a:ea typeface="Calibri"/>
              </a:rPr>
              <a:t>природных </a:t>
            </a:r>
            <a:r>
              <a:rPr lang="ru-RU" dirty="0">
                <a:latin typeface="Times New Roman"/>
                <a:ea typeface="Calibri"/>
              </a:rPr>
              <a:t>звуков и речи педагога. Теоретическая и практическая части представлены в виде </a:t>
            </a:r>
            <a:endParaRPr lang="ru-RU" dirty="0" smtClean="0">
              <a:latin typeface="Times New Roman"/>
              <a:ea typeface="Calibri"/>
            </a:endParaRPr>
          </a:p>
          <a:p>
            <a:pPr algn="ctr"/>
            <a:r>
              <a:rPr lang="ru-RU" dirty="0" smtClean="0">
                <a:latin typeface="Times New Roman"/>
                <a:ea typeface="Calibri"/>
              </a:rPr>
              <a:t>здоровьесберегающих</a:t>
            </a:r>
            <a:r>
              <a:rPr lang="ru-RU" dirty="0">
                <a:latin typeface="Times New Roman"/>
                <a:ea typeface="Calibri"/>
              </a:rPr>
              <a:t>, занимательно-игровых, сюрпризных упражнений, которыми охвачены </a:t>
            </a:r>
            <a:endParaRPr lang="ru-RU" dirty="0" smtClean="0">
              <a:latin typeface="Times New Roman"/>
              <a:ea typeface="Calibri"/>
            </a:endParaRPr>
          </a:p>
          <a:p>
            <a:pPr algn="ctr"/>
            <a:r>
              <a:rPr lang="ru-RU" dirty="0" smtClean="0">
                <a:latin typeface="Times New Roman"/>
                <a:ea typeface="Calibri"/>
              </a:rPr>
              <a:t>все </a:t>
            </a:r>
            <a:r>
              <a:rPr lang="ru-RU" dirty="0">
                <a:latin typeface="Times New Roman"/>
                <a:ea typeface="Calibri"/>
              </a:rPr>
              <a:t>обучающиеся класса. В процессе урока дети закрепляют ранее полученные знания, </a:t>
            </a:r>
            <a:endParaRPr lang="ru-RU" dirty="0" smtClean="0">
              <a:latin typeface="Times New Roman"/>
              <a:ea typeface="Calibri"/>
            </a:endParaRPr>
          </a:p>
          <a:p>
            <a:pPr algn="ctr"/>
            <a:r>
              <a:rPr lang="ru-RU" dirty="0" smtClean="0">
                <a:latin typeface="Times New Roman"/>
                <a:ea typeface="Calibri"/>
              </a:rPr>
              <a:t>воспринимают </a:t>
            </a:r>
            <a:r>
              <a:rPr lang="ru-RU" dirty="0">
                <a:latin typeface="Times New Roman"/>
                <a:ea typeface="Calibri"/>
              </a:rPr>
              <a:t>новую слухоречевую информацию и проверяют свои знания о природе </a:t>
            </a:r>
            <a:endParaRPr lang="ru-RU" dirty="0" smtClean="0">
              <a:latin typeface="Times New Roman"/>
              <a:ea typeface="Calibri"/>
            </a:endParaRPr>
          </a:p>
          <a:p>
            <a:pPr algn="ctr"/>
            <a:r>
              <a:rPr lang="ru-RU" dirty="0" smtClean="0">
                <a:latin typeface="Times New Roman"/>
                <a:ea typeface="Calibri"/>
              </a:rPr>
              <a:t>в </a:t>
            </a:r>
            <a:r>
              <a:rPr lang="ru-RU" dirty="0">
                <a:latin typeface="Times New Roman"/>
                <a:ea typeface="Calibri"/>
              </a:rPr>
              <a:t>интересной и занимательно-игровой форме, испытывая при этом </a:t>
            </a:r>
            <a:endParaRPr lang="ru-RU" dirty="0" smtClean="0">
              <a:latin typeface="Times New Roman"/>
              <a:ea typeface="Calibri"/>
            </a:endParaRPr>
          </a:p>
          <a:p>
            <a:pPr algn="ctr"/>
            <a:r>
              <a:rPr lang="ru-RU" dirty="0" smtClean="0">
                <a:latin typeface="Times New Roman"/>
                <a:ea typeface="Calibri"/>
              </a:rPr>
              <a:t>положительный </a:t>
            </a:r>
            <a:r>
              <a:rPr lang="ru-RU" dirty="0">
                <a:latin typeface="Times New Roman"/>
                <a:ea typeface="Calibri"/>
              </a:rPr>
              <a:t>эмоциональный </a:t>
            </a:r>
            <a:r>
              <a:rPr lang="ru-RU" dirty="0" smtClean="0">
                <a:latin typeface="Times New Roman"/>
                <a:ea typeface="Calibri"/>
              </a:rPr>
              <a:t>заряд.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14" y="4888099"/>
            <a:ext cx="3422714" cy="19252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6084169" y="4891976"/>
            <a:ext cx="2160239" cy="19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99792" y="68431"/>
            <a:ext cx="5328592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Департамент общего образования администрации Томской области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Областное государственное бюджетное общеобразовательное учреждение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«Школа-интернат для обучающихся с нарушениями слуха»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г. Томск, ул. Дзержинского, д.19, 634041.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Моисеева Раиса Ивановна – учитель-дефектолог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Дутова Татьяна Николаевна – учитель начальных классов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2411760" y="1312168"/>
            <a:ext cx="5832648" cy="460648"/>
          </a:xfrm>
          <a:prstGeom prst="roundRect">
            <a:avLst/>
          </a:prstGeom>
          <a:solidFill>
            <a:srgbClr val="FFCC66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МЕТОДЫ ДОСТИЖЕНИЯ РЕЗУЛЬТАТА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899592" y="1916832"/>
            <a:ext cx="8208912" cy="2952328"/>
          </a:xfrm>
          <a:prstGeom prst="roundRect">
            <a:avLst/>
          </a:prstGeom>
          <a:solidFill>
            <a:srgbClr val="FFCC66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15000"/>
              </a:lnSpc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В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процессе урока используется тренинг – одно из популярных и эффективных методов </a:t>
            </a: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достижения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результата, основан на применении ряда психокоррекционных </a:t>
            </a: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психотерапевтических приёмов. Актуальность тренинга очевидна, так как у детей </a:t>
            </a: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сниженным слухом страдают не только собственно речевые процессы, </a:t>
            </a: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общие движения, моторика пальцев рук, движения губ и языка, слуховое внимание </a:t>
            </a: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слуховая память.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Динамические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игры и упражнения способствуют проявлению </a:t>
            </a: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индивидуальности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каждого ребёнка. От того, как ребёнок будет вовлечён в процесс </a:t>
            </a: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взаимодействия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коллективе, зависит его дальнейшее развитие, становление личности. </a:t>
            </a: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пособие от проекта 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https://mega-talant.com/school/conference.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/>
              <a:ea typeface="Calibri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80" y="4953441"/>
            <a:ext cx="3386292" cy="1830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5423805"/>
            <a:ext cx="1813419" cy="13600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02" y="5423805"/>
            <a:ext cx="1805186" cy="135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9792" y="68431"/>
            <a:ext cx="5328592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Департамент общего образования администрации Томской области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Областное государственное бюджетное общеобразовательное учреждение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«Школа-интернат для обучающихся с нарушениями слуха»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г. Томск, ул. Дзержинского, д.19, 634041.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Моисеева Раиса Ивановна – учитель-дефектолог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Дутова Татьяна Николаевна – учитель начальных классов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2267744" y="1312168"/>
            <a:ext cx="5832648" cy="460648"/>
          </a:xfrm>
          <a:prstGeom prst="roundRect">
            <a:avLst/>
          </a:prstGeom>
          <a:solidFill>
            <a:srgbClr val="FFCC66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ЭЛЕМЕНТЫ УРОКА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755576" y="1844824"/>
            <a:ext cx="8352928" cy="4896544"/>
          </a:xfrm>
          <a:prstGeom prst="roundRect">
            <a:avLst/>
          </a:prstGeom>
          <a:solidFill>
            <a:srgbClr val="FFCC66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1.Дидактическое обоснование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окружающим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миром.Т.С.Зыкова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М.А. Зыкова. – М.: «Просвещение», 2017. – 95 с. С. 26-27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Участники: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обучающиеся подготовительного 1 «А» класса (7 человек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Предметная область: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«Естественнонаучный цикл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Предмет: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«Ознакомление с окружающим миром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Тема урока: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«Осень в гости к нам пришла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Цели деятельности педагога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Тип урока: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 закрепления и открытия нового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Планируемые результаты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предметные, метапредметные, личностные, 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Оборудование: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компьютер, интерактивная доска, аудио, видео материалы, </a:t>
            </a:r>
          </a:p>
          <a:p>
            <a:pPr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ндивидуальные слуховые аппараты, речевые карточки, наглядный материал и др.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Формы организации познавательной деятельности учащихся по технологии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Дьяченко: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«учитель-ученик», групповая – 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учитель-ученики»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Формы современных здоровьесберегающих технологий: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«Игровые, здоровьесберегающие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урока»; 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технологии 2020: реализация, образование, перспективы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от проекта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mega-talant.com/school/conference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98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9792" y="68431"/>
            <a:ext cx="5328592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Департамент общего образования администрации Томской области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Областное государственное бюджетное общеобразовательное учреждение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«Школа-интернат для обучающихся с нарушениями слуха»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г. Томск, ул. Дзержинского, д.19, 634041.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Моисеева Раиса Ивановна – учитель-дефектолог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Дутова Татьяна Николаевна – учитель начальных классов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2411760" y="1240160"/>
            <a:ext cx="5832648" cy="460648"/>
          </a:xfrm>
          <a:prstGeom prst="roundRect">
            <a:avLst/>
          </a:prstGeom>
          <a:solidFill>
            <a:srgbClr val="FFCC66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УРОКА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2411760" y="1916832"/>
            <a:ext cx="2172416" cy="460648"/>
          </a:xfrm>
          <a:prstGeom prst="roundRect">
            <a:avLst/>
          </a:prstGeom>
          <a:solidFill>
            <a:srgbClr val="FFCC66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altLang="ko-KR" b="1" dirty="0" smtClean="0">
                <a:solidFill>
                  <a:srgbClr val="289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УРОКА</a:t>
            </a:r>
            <a:endParaRPr lang="en-US" altLang="ko-KR" b="1" dirty="0">
              <a:solidFill>
                <a:srgbClr val="289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4716016" y="2492896"/>
            <a:ext cx="3528392" cy="460648"/>
          </a:xfrm>
          <a:prstGeom prst="roundRect">
            <a:avLst/>
          </a:prstGeom>
          <a:solidFill>
            <a:srgbClr val="FFCC66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РАБОТЫ, МЕТОДЫ, ФОРМЫ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2411758" y="3501008"/>
            <a:ext cx="5904657" cy="460648"/>
          </a:xfrm>
          <a:prstGeom prst="roundRect">
            <a:avLst/>
          </a:prstGeom>
          <a:solidFill>
            <a:srgbClr val="FFCC66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ПЕДАГОГИЧЕСКОГО ВЗАИМОЕЙСТВИЯ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2424460" y="4509120"/>
            <a:ext cx="2759608" cy="460648"/>
          </a:xfrm>
          <a:prstGeom prst="roundRect">
            <a:avLst/>
          </a:prstGeom>
          <a:solidFill>
            <a:srgbClr val="FFCC66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УЧИТЕЛЯ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5796136" y="4509120"/>
            <a:ext cx="2520281" cy="460648"/>
          </a:xfrm>
          <a:prstGeom prst="roundRect">
            <a:avLst/>
          </a:prstGeom>
          <a:solidFill>
            <a:srgbClr val="FFCC66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ОБУЧАЮЩИХСЯ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5"/>
          <p:cNvSpPr>
            <a:spLocks noGrp="1"/>
          </p:cNvSpPr>
          <p:nvPr>
            <p:ph idx="1"/>
          </p:nvPr>
        </p:nvSpPr>
        <p:spPr>
          <a:xfrm>
            <a:off x="3419872" y="5517232"/>
            <a:ext cx="4104456" cy="460648"/>
          </a:xfrm>
          <a:prstGeom prst="roundRect">
            <a:avLst/>
          </a:prstGeom>
          <a:solidFill>
            <a:srgbClr val="FFCC66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УНИВЕРСАЛЬНЫХ УЧЕБНЫХ ДЕЙСТВИЙ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idx="1"/>
          </p:nvPr>
        </p:nvSpPr>
        <p:spPr>
          <a:xfrm>
            <a:off x="4427984" y="6288248"/>
            <a:ext cx="4104456" cy="460648"/>
          </a:xfrm>
          <a:prstGeom prst="roundRect">
            <a:avLst/>
          </a:prstGeom>
          <a:solidFill>
            <a:srgbClr val="FFCC66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Соединительная линия уступом 16"/>
          <p:cNvCxnSpPr>
            <a:stCxn id="7" idx="1"/>
            <a:endCxn id="8" idx="1"/>
          </p:cNvCxnSpPr>
          <p:nvPr/>
        </p:nvCxnSpPr>
        <p:spPr>
          <a:xfrm rot="10800000" flipV="1">
            <a:off x="2411760" y="1470484"/>
            <a:ext cx="12700" cy="676672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8" idx="3"/>
            <a:endCxn id="9" idx="0"/>
          </p:cNvCxnSpPr>
          <p:nvPr/>
        </p:nvCxnSpPr>
        <p:spPr>
          <a:xfrm>
            <a:off x="4584176" y="2147156"/>
            <a:ext cx="1896036" cy="34574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stCxn id="9" idx="1"/>
            <a:endCxn id="10" idx="0"/>
          </p:cNvCxnSpPr>
          <p:nvPr/>
        </p:nvCxnSpPr>
        <p:spPr>
          <a:xfrm rot="10800000" flipH="1" flipV="1">
            <a:off x="4716015" y="2723220"/>
            <a:ext cx="648071" cy="777788"/>
          </a:xfrm>
          <a:prstGeom prst="bentConnector4">
            <a:avLst>
              <a:gd name="adj1" fmla="val -35274"/>
              <a:gd name="adj2" fmla="val 64806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>
            <a:stCxn id="10" idx="2"/>
            <a:endCxn id="11" idx="0"/>
          </p:cNvCxnSpPr>
          <p:nvPr/>
        </p:nvCxnSpPr>
        <p:spPr>
          <a:xfrm rot="5400000">
            <a:off x="4310444" y="3455477"/>
            <a:ext cx="547464" cy="155982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10" idx="2"/>
            <a:endCxn id="13" idx="0"/>
          </p:cNvCxnSpPr>
          <p:nvPr/>
        </p:nvCxnSpPr>
        <p:spPr>
          <a:xfrm rot="16200000" flipH="1">
            <a:off x="5936450" y="3389293"/>
            <a:ext cx="547464" cy="169219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13" idx="2"/>
            <a:endCxn id="14" idx="0"/>
          </p:cNvCxnSpPr>
          <p:nvPr/>
        </p:nvCxnSpPr>
        <p:spPr>
          <a:xfrm rot="5400000">
            <a:off x="5990457" y="4451412"/>
            <a:ext cx="547464" cy="158417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11" idx="2"/>
            <a:endCxn id="14" idx="0"/>
          </p:cNvCxnSpPr>
          <p:nvPr/>
        </p:nvCxnSpPr>
        <p:spPr>
          <a:xfrm rot="16200000" flipH="1">
            <a:off x="4364450" y="4409582"/>
            <a:ext cx="547464" cy="166783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14" idx="2"/>
            <a:endCxn id="15" idx="0"/>
          </p:cNvCxnSpPr>
          <p:nvPr/>
        </p:nvCxnSpPr>
        <p:spPr>
          <a:xfrm rot="16200000" flipH="1">
            <a:off x="5820972" y="5629008"/>
            <a:ext cx="310368" cy="100811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>
            <a:stCxn id="7" idx="3"/>
            <a:endCxn id="15" idx="3"/>
          </p:cNvCxnSpPr>
          <p:nvPr/>
        </p:nvCxnSpPr>
        <p:spPr>
          <a:xfrm>
            <a:off x="8244408" y="1470484"/>
            <a:ext cx="288032" cy="5048088"/>
          </a:xfrm>
          <a:prstGeom prst="bentConnector3">
            <a:avLst>
              <a:gd name="adj1" fmla="val 179366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55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9792" y="68431"/>
            <a:ext cx="5328592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Департамент общего образования администрации Томской области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Областное государственное бюджетное общеобразовательное учреждение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«Школа-интернат для обучающихся с нарушениями слуха»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г. Томск, ул. Дзержинского, д.19, 634041.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Моисеева Раиса Ивановна – учитель-дефектолог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Дутова Татьяна Николаевна – учитель начальных классов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555776" y="1456184"/>
            <a:ext cx="5184576" cy="460648"/>
          </a:xfrm>
          <a:prstGeom prst="roundRect">
            <a:avLst/>
          </a:prstGeom>
          <a:solidFill>
            <a:srgbClr val="FFCC66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rgbClr val="289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ko-KR" sz="1400" b="1" dirty="0" smtClean="0">
                <a:solidFill>
                  <a:srgbClr val="289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ОРГАНИЗАЦИОННО-МОТИВАЦИОННЫЙ</a:t>
            </a:r>
            <a:endParaRPr lang="en-US" altLang="ko-KR" sz="1400" b="1" dirty="0">
              <a:solidFill>
                <a:srgbClr val="289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8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389639724"/>
              </p:ext>
            </p:extLst>
          </p:nvPr>
        </p:nvGraphicFramePr>
        <p:xfrm>
          <a:off x="1763689" y="2305198"/>
          <a:ext cx="7200800" cy="414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29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9792" y="68431"/>
            <a:ext cx="5328592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Департамент общего образования администрации Томской области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Областное государственное бюджетное общеобразовательное учреждение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«Школа-интернат для обучающихся с нарушениями слуха»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г. Томск, ул. Дзержинского, д.19, 634041.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Моисеева Раиса Ивановна – учитель-дефектолог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Дутова Татьяна Николаевна – учитель начальных классов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771800" y="1312168"/>
            <a:ext cx="5184576" cy="460648"/>
          </a:xfrm>
          <a:prstGeom prst="roundRect">
            <a:avLst/>
          </a:prstGeom>
          <a:solidFill>
            <a:srgbClr val="FFCC66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rgbClr val="289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ko-KR" sz="1400" b="1" dirty="0" smtClean="0">
                <a:solidFill>
                  <a:srgbClr val="289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АКТУАЛИЗАЦИИ СУБЪЕКТИВНОГО ОПЫТА</a:t>
            </a:r>
            <a:endParaRPr lang="en-US" altLang="ko-KR" sz="1400" b="1" dirty="0">
              <a:solidFill>
                <a:srgbClr val="289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63804537"/>
              </p:ext>
            </p:extLst>
          </p:nvPr>
        </p:nvGraphicFramePr>
        <p:xfrm>
          <a:off x="1763688" y="1844824"/>
          <a:ext cx="727280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747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9792" y="68431"/>
            <a:ext cx="5328592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Департамент общего образования администрации Томской области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Областное государственное бюджетное общеобразовательное учреждение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«Школа-интернат для обучающихся с нарушениями слуха»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г. Томск, ул. Дзержинского, д.19, 634041.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Моисеева Раиса Ивановна – учитель-дефектолог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latinLnBrk="0"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Дутова Татьяна Николаевна – учитель начальных классов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843808" y="1312168"/>
            <a:ext cx="5184576" cy="460648"/>
          </a:xfrm>
          <a:prstGeom prst="roundRect">
            <a:avLst/>
          </a:prstGeom>
          <a:solidFill>
            <a:srgbClr val="FFCC66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rgbClr val="289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altLang="ko-KR" sz="1400" b="1" dirty="0" smtClean="0">
                <a:solidFill>
                  <a:srgbClr val="289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ИСПОЛЬЗОВАНИЯ И ПРИМЕНЕНИЯ ПОЛУЧЕННЫХ РАНЕЕ ЗНАНИЙ (СЛУХОВЫХ)</a:t>
            </a:r>
            <a:endParaRPr lang="en-US" altLang="ko-KR" sz="1400" b="1" dirty="0">
              <a:solidFill>
                <a:srgbClr val="289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60965378"/>
              </p:ext>
            </p:extLst>
          </p:nvPr>
        </p:nvGraphicFramePr>
        <p:xfrm>
          <a:off x="1763688" y="1844824"/>
          <a:ext cx="73201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90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1662</Words>
  <Application>Microsoft Office PowerPoint</Application>
  <PresentationFormat>Экран (4:3)</PresentationFormat>
  <Paragraphs>222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Раиса</cp:lastModifiedBy>
  <cp:revision>74</cp:revision>
  <dcterms:created xsi:type="dcterms:W3CDTF">2014-04-01T16:35:38Z</dcterms:created>
  <dcterms:modified xsi:type="dcterms:W3CDTF">2020-11-07T09:06:50Z</dcterms:modified>
</cp:coreProperties>
</file>