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9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541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AFD27-B265-49AA-ABF1-A62AB83163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DB2FB-243E-4419-BD5B-CCBC2B97E3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2456D-8300-4161-973A-FA6FCF89A7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EE6AF-1B10-42DF-8839-42C8BC6C7A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33B78-A4A0-47C5-ADF4-495EA4F6DC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E9BD7-DC63-49AF-A112-C2FF32CFF4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498A4-FFAA-4B2B-A369-3EF98B471B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5BCDD-33D1-4CC0-A6C0-D9E039E33B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BB47A-7678-4EDE-A4FD-576FE709FB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69088-50ED-48C5-AB9D-526C31A58D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06EA8-3A8B-4F60-B241-D60DE48979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F3F6AE-763F-4CD7-B87A-162E89CDF5E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21.xml"/><Relationship Id="rId12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slide" Target="slide16.xml"/><Relationship Id="rId10" Type="http://schemas.openxmlformats.org/officeDocument/2006/relationships/slide" Target="slide22.xml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ru-RU" dirty="0" smtClean="0"/>
              <a:t>Родная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  <a:solidFill>
            <a:schemeClr val="tx2"/>
          </a:solidFill>
        </p:spPr>
        <p:txBody>
          <a:bodyPr/>
          <a:lstStyle/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 пожаловать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урок в</a:t>
            </a:r>
            <a:endParaRPr lang="ru-RU" sz="4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«Б» класс!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Галина Николаевна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Харичева</a:t>
            </a:r>
            <a:endParaRPr lang="ru-RU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Словарная работа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«БОРОДИНО» М.Ю.Лермонтов</a:t>
            </a:r>
          </a:p>
          <a:p>
            <a:pPr algn="ctr"/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Домашнее задание для родителей 5 «Б»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4" descr="Драгун.jpg">
            <a:hlinkClick r:id="" action="ppaction://noaction"/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428875"/>
            <a:ext cx="828675" cy="2100263"/>
          </a:xfrm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0" y="45720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cs typeface="Arial" charset="0"/>
              </a:rPr>
              <a:t>драгун</a:t>
            </a:r>
          </a:p>
        </p:txBody>
      </p:sp>
      <p:pic>
        <p:nvPicPr>
          <p:cNvPr id="5124" name="Рисунок 6" descr="Кивер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1928813"/>
            <a:ext cx="129222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6929438" y="35004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cs typeface="Arial" charset="0"/>
              </a:rPr>
              <a:t>кивер</a:t>
            </a:r>
          </a:p>
        </p:txBody>
      </p:sp>
      <p:pic>
        <p:nvPicPr>
          <p:cNvPr id="5126" name="Рисунок 9" descr="редут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3143250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1928813" y="564356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cs typeface="Arial" charset="0"/>
              </a:rPr>
              <a:t>редут</a:t>
            </a:r>
          </a:p>
        </p:txBody>
      </p:sp>
      <p:pic>
        <p:nvPicPr>
          <p:cNvPr id="5128" name="Содержимое 4" descr="лафет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357688"/>
            <a:ext cx="1509713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6643688" y="585787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cs typeface="Arial" charset="0"/>
              </a:rPr>
              <a:t>лафет</a:t>
            </a:r>
          </a:p>
        </p:txBody>
      </p:sp>
      <p:pic>
        <p:nvPicPr>
          <p:cNvPr id="5130" name="Содержимое 4" descr="штык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5" y="3214688"/>
            <a:ext cx="200025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4357688" y="492918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cs typeface="Arial" charset="0"/>
              </a:rPr>
              <a:t>штык</a:t>
            </a:r>
          </a:p>
        </p:txBody>
      </p:sp>
      <p:pic>
        <p:nvPicPr>
          <p:cNvPr id="5132" name="Содержимое 4" descr="уланы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1563" y="285750"/>
            <a:ext cx="25765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Box 16"/>
          <p:cNvSpPr txBox="1">
            <a:spLocks noChangeArrowheads="1"/>
          </p:cNvSpPr>
          <p:nvPr/>
        </p:nvSpPr>
        <p:spPr bwMode="auto">
          <a:xfrm>
            <a:off x="1785938" y="2214563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cs typeface="Arial" charset="0"/>
              </a:rPr>
              <a:t>уланы</a:t>
            </a:r>
          </a:p>
        </p:txBody>
      </p:sp>
      <p:pic>
        <p:nvPicPr>
          <p:cNvPr id="5134" name="Содержимое 4" descr="бивак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285750"/>
            <a:ext cx="2493962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TextBox 14"/>
          <p:cNvSpPr txBox="1">
            <a:spLocks noChangeArrowheads="1"/>
          </p:cNvSpPr>
          <p:nvPr/>
        </p:nvSpPr>
        <p:spPr bwMode="auto">
          <a:xfrm>
            <a:off x="4500563" y="221456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cs typeface="Arial" charset="0"/>
              </a:rPr>
              <a:t>бивак</a:t>
            </a:r>
          </a:p>
        </p:txBody>
      </p:sp>
      <p:sp>
        <p:nvSpPr>
          <p:cNvPr id="17" name="Управляющая кнопка: далее 16">
            <a:hlinkClick r:id="rId13" action="ppaction://hlinksldjump" highlightClick="1"/>
          </p:cNvPr>
          <p:cNvSpPr/>
          <p:nvPr/>
        </p:nvSpPr>
        <p:spPr>
          <a:xfrm>
            <a:off x="8143875" y="357188"/>
            <a:ext cx="642938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/>
              <a:t>Словарная работа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Редут </a:t>
            </a:r>
            <a:r>
              <a:rPr lang="ru-RU" sz="2800" dirty="0"/>
              <a:t>– </a:t>
            </a:r>
            <a:endParaRPr lang="ru-RU" sz="2800" dirty="0" smtClean="0"/>
          </a:p>
          <a:p>
            <a:endParaRPr lang="ru-RU" sz="2800" dirty="0"/>
          </a:p>
          <a:p>
            <a:pPr>
              <a:buNone/>
            </a:pPr>
            <a:r>
              <a:rPr lang="ru-RU" sz="2800" dirty="0" smtClean="0"/>
              <a:t>	укрепление </a:t>
            </a:r>
            <a:r>
              <a:rPr lang="ru-RU" sz="2800" dirty="0"/>
              <a:t>земляное, с валом и рвом, предназначенное для круговой обороны. </a:t>
            </a:r>
          </a:p>
        </p:txBody>
      </p:sp>
      <p:pic>
        <p:nvPicPr>
          <p:cNvPr id="6148" name="Содержимое 4" descr="редут 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56238" y="1600200"/>
            <a:ext cx="3154362" cy="452596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01000" y="500063"/>
            <a:ext cx="614363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/>
              <a:t>Словарная работа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z="2800"/>
              <a:t>Лафет - часть орудия, на которой закрепляется ствол артиллерийского орудия. </a:t>
            </a:r>
          </a:p>
        </p:txBody>
      </p:sp>
      <p:pic>
        <p:nvPicPr>
          <p:cNvPr id="7172" name="Содержимое 4" descr="лафет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20838"/>
            <a:ext cx="4038600" cy="4484687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01000" y="500063"/>
            <a:ext cx="614363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/>
              <a:t>Словарная работа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2562225" cy="4525963"/>
          </a:xfrm>
        </p:spPr>
        <p:txBody>
          <a:bodyPr/>
          <a:lstStyle/>
          <a:p>
            <a:r>
              <a:rPr lang="ru-RU" dirty="0"/>
              <a:t>Бивак </a:t>
            </a:r>
            <a:r>
              <a:rPr lang="ru-RU" dirty="0" smtClean="0"/>
              <a:t>– </a:t>
            </a:r>
          </a:p>
          <a:p>
            <a:endParaRPr lang="ru-RU" sz="2800" dirty="0"/>
          </a:p>
          <a:p>
            <a:pPr>
              <a:buNone/>
            </a:pPr>
            <a:r>
              <a:rPr lang="ru-RU" sz="2800" dirty="0" smtClean="0"/>
              <a:t>	стоянка </a:t>
            </a:r>
            <a:r>
              <a:rPr lang="ru-RU" sz="2800" dirty="0"/>
              <a:t>войск под открытым небом для отдыха или ночлега. </a:t>
            </a:r>
          </a:p>
        </p:txBody>
      </p:sp>
      <p:pic>
        <p:nvPicPr>
          <p:cNvPr id="8196" name="Содержимое 4" descr="бивак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63888" y="1631950"/>
            <a:ext cx="5480050" cy="444341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01000" y="500063"/>
            <a:ext cx="614363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/>
              <a:t>Словарная работа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5807075" cy="4525963"/>
          </a:xfrm>
        </p:spPr>
        <p:txBody>
          <a:bodyPr/>
          <a:lstStyle/>
          <a:p>
            <a:r>
              <a:rPr lang="ru-RU" sz="2800"/>
              <a:t>Кивер - высокий головной убор с круглым дном, козырьком, подбородочным ремнем и различными украшениями, существовавший в русской и иностранных армиях в 19 - нач. 20 вв.</a:t>
            </a:r>
          </a:p>
        </p:txBody>
      </p:sp>
      <p:pic>
        <p:nvPicPr>
          <p:cNvPr id="9220" name="Содержимое 4" descr="Кивер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34150" y="1871663"/>
            <a:ext cx="1971675" cy="2643187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01000" y="500063"/>
            <a:ext cx="614363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/>
              <a:t>Словарная работа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z="2800"/>
              <a:t>Штык - колющее и режущее холодное оружие, примыкаемое к дульной части ствола винтовки</a:t>
            </a:r>
          </a:p>
        </p:txBody>
      </p:sp>
      <p:pic>
        <p:nvPicPr>
          <p:cNvPr id="10244" name="Содержимое 4" descr="штык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60875" y="2032000"/>
            <a:ext cx="4038600" cy="366871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01000" y="500063"/>
            <a:ext cx="614363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/>
              <a:t>Словарная работа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2778125" cy="4525963"/>
          </a:xfrm>
        </p:spPr>
        <p:txBody>
          <a:bodyPr/>
          <a:lstStyle/>
          <a:p>
            <a:r>
              <a:rPr lang="ru-RU" sz="2100"/>
              <a:t>Уланы - вид лёгкой кавалерии, первоначально вооруженной пиками и саблями. Отличительная их черта – пёстрые значки в обмундировании.</a:t>
            </a:r>
          </a:p>
        </p:txBody>
      </p:sp>
      <p:pic>
        <p:nvPicPr>
          <p:cNvPr id="11268" name="Содержимое 4" descr="уланы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03588" y="1712913"/>
            <a:ext cx="5340350" cy="4322762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01000" y="500063"/>
            <a:ext cx="614363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/>
              <a:t>Словарная работа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6456363" cy="4525963"/>
          </a:xfrm>
        </p:spPr>
        <p:txBody>
          <a:bodyPr/>
          <a:lstStyle/>
          <a:p>
            <a:r>
              <a:rPr lang="ru-RU" sz="2800"/>
              <a:t>Драгуны - вид кавалерии в европейских и русских армиях, предназначенной для действий в конном и пешем строю. Отличительная черта их костюма – конские хвосты на шлеме  </a:t>
            </a:r>
          </a:p>
        </p:txBody>
      </p:sp>
      <p:pic>
        <p:nvPicPr>
          <p:cNvPr id="12292" name="Содержимое 4" descr="Драгун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72313" y="1600200"/>
            <a:ext cx="1614487" cy="452596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01000" y="500063"/>
            <a:ext cx="614363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/>
              <a:t>Словарная работа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z="2800"/>
              <a:t>«На зимние квартиры» - место расположения временного расквартирования воинской части</a:t>
            </a:r>
          </a:p>
        </p:txBody>
      </p:sp>
      <p:pic>
        <p:nvPicPr>
          <p:cNvPr id="13316" name="Содержимое 4" descr="Отступление0001.bmp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1600200"/>
            <a:ext cx="3044825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Михаил Юрьевич Лермонтов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G6WWVOWkAY7N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905000"/>
            <a:ext cx="5451192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143000"/>
            <a:ext cx="4876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Нет, я не Байрон, я другой,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Еще неведомый избранник,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он, гонимый миром странник,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только с русскою душой.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раньше начал, кончу ране,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Мой ум немного совершит;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душе моей, как в океане,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Надежд разбитых груз лежит.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может, океан угрюмый,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Твои изведать тайны? Кто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Толпе мои расскажет думы?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- или бог - или никто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1832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/>
              <a:t>Словарная работа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7753350" cy="752475"/>
          </a:xfrm>
        </p:spPr>
        <p:txBody>
          <a:bodyPr/>
          <a:lstStyle/>
          <a:p>
            <a:pPr algn="ctr"/>
            <a:r>
              <a:rPr lang="ru-RU" sz="2800"/>
              <a:t>Картечь - артиллерийский снаряд, предназначенный для поражения живой силы противника на близких расстояниях в открытом поле.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/>
              <a:t>Словарная работа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z="2800"/>
              <a:t>Сеча – битва, сражение</a:t>
            </a:r>
          </a:p>
        </p:txBody>
      </p:sp>
      <p:pic>
        <p:nvPicPr>
          <p:cNvPr id="15364" name="Содержимое 4" descr="атака 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24250" y="1792288"/>
            <a:ext cx="5046663" cy="41005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/>
              <a:t>Словарная работа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z="2800"/>
              <a:t>Булат – здесь: оружие</a:t>
            </a:r>
          </a:p>
        </p:txBody>
      </p:sp>
      <p:pic>
        <p:nvPicPr>
          <p:cNvPr id="16388" name="Содержимое 4" descr="французы двинулись как тучи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29075" y="1871663"/>
            <a:ext cx="4541838" cy="39481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3312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nx960x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686801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/>
              <a:t>Бородинское сражение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800" b="1" dirty="0" smtClean="0"/>
              <a:t>26 августа (7 сентября)1812 года </a:t>
            </a:r>
            <a:endParaRPr lang="ru-RU" sz="2800" b="1" dirty="0"/>
          </a:p>
        </p:txBody>
      </p:sp>
      <p:pic>
        <p:nvPicPr>
          <p:cNvPr id="4" name="Содержимое 3" descr="risovannye-armiya-vojna-1812-borodino-8452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858956" cy="4983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Да, были люди в наше время, </a:t>
            </a:r>
            <a:br>
              <a:rPr lang="ru-RU" sz="3200" b="1" i="1" dirty="0" smtClean="0"/>
            </a:br>
            <a:r>
              <a:rPr lang="ru-RU" sz="3200" b="1" i="1" dirty="0" smtClean="0"/>
              <a:t> Не то, что нынешнее племя, Богатыри — не вы!</a:t>
            </a:r>
            <a:endParaRPr lang="ru-RU" sz="3200" dirty="0"/>
          </a:p>
        </p:txBody>
      </p:sp>
      <p:pic>
        <p:nvPicPr>
          <p:cNvPr id="6" name="Содержимое 5" descr="img1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6273800" cy="4705350"/>
          </a:xfrm>
        </p:spPr>
      </p:pic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676400"/>
            <a:ext cx="1981200" cy="1981200"/>
          </a:xfrm>
          <a:prstGeom prst="rect">
            <a:avLst/>
          </a:prstGeom>
        </p:spPr>
      </p:pic>
      <p:pic>
        <p:nvPicPr>
          <p:cNvPr id="9" name="Рисунок 8" descr="1812borodin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962400"/>
            <a:ext cx="3810000" cy="27224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ru-RU" b="1" dirty="0" smtClean="0"/>
              <a:t>«Читаем «Бородино» вместе!»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094079-battle-of-borod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8635686" cy="48585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792162"/>
          </a:xfrm>
        </p:spPr>
        <p:txBody>
          <a:bodyPr/>
          <a:lstStyle/>
          <a:p>
            <a:r>
              <a:rPr lang="ru-RU" sz="3600" dirty="0" smtClean="0"/>
              <a:t>Боль и разочарование Наполеона </a:t>
            </a:r>
            <a:endParaRPr lang="ru-RU" sz="3600" dirty="0"/>
          </a:p>
        </p:txBody>
      </p:sp>
      <p:pic>
        <p:nvPicPr>
          <p:cNvPr id="4" name="Содержимое 3" descr="borodinskoe_srazhenie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9" y="1143000"/>
            <a:ext cx="9138851" cy="5410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user_file_5671d945361ce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331200" cy="6248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234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Родная литература</vt:lpstr>
      <vt:lpstr>Михаил Юрьевич Лермонтов</vt:lpstr>
      <vt:lpstr>Презентация PowerPoint</vt:lpstr>
      <vt:lpstr>Презентация PowerPoint</vt:lpstr>
      <vt:lpstr>Бородинское сражение  26 августа (7 сентября)1812 года </vt:lpstr>
      <vt:lpstr>Да, были люди в наше время,   Не то, что нынешнее племя, Богатыри — не вы!</vt:lpstr>
      <vt:lpstr>«Читаем «Бородино» вместе!»   </vt:lpstr>
      <vt:lpstr>Боль и разочарование Наполеона </vt:lpstr>
      <vt:lpstr>Презентация PowerPoint</vt:lpstr>
      <vt:lpstr>Словарная работа</vt:lpstr>
      <vt:lpstr>Презентация PowerPoint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</dc:creator>
  <cp:lastModifiedBy>Пользователь Windows</cp:lastModifiedBy>
  <cp:revision>19</cp:revision>
  <cp:lastPrinted>1601-01-01T00:00:00Z</cp:lastPrinted>
  <dcterms:created xsi:type="dcterms:W3CDTF">1601-01-01T00:00:00Z</dcterms:created>
  <dcterms:modified xsi:type="dcterms:W3CDTF">2020-11-09T13:09:18Z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