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5" r:id="rId11"/>
    <p:sldId id="266" r:id="rId12"/>
    <p:sldId id="268" r:id="rId13"/>
    <p:sldId id="274" r:id="rId14"/>
    <p:sldId id="276" r:id="rId15"/>
    <p:sldId id="278" r:id="rId16"/>
    <p:sldId id="269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D8596-16BD-48FA-8753-794C404F612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06BB-4662-4D89-99C1-B341A20D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46" y="0"/>
            <a:ext cx="91911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«8 Марта - праздник мам»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Быстрова М.В.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старшей группы «А» «Улыбка»МКДОУ «Детский сад № 10»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Рисование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«Тюльпаны для любимой мамочки»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Лепка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«Ветка вербы»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Аппликация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Изготовление праздничных открыток к 8 марта мамам, бабушкам, воспитателям.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Вернисажи детских рисунков: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«Тюльпаны для мамы».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Консультации для родителей: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«Роль матери и отца в воспитании и развитии ребенка».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поздравительной газеты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«8 Марта»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праздничном мероприятии, посвященном Дню 8 Марта.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Итоговые мероприятия: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 родительского уголка и группы к празднику.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Вернисажи детских рисунков: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«Тюльпаны для мамы».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Праздник с участием детей и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«Кот Леопольд и мышата поздравляют мам»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Вручение подарков мамам,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девочкам.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«8 Марта – праздник мам»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F:\шаблоны презентаций\images (6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 отчет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Подарки для мам.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2714644" cy="205796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142984"/>
            <a:ext cx="2833708" cy="214514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2942658" cy="235745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857628"/>
            <a:ext cx="2928958" cy="219672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F:\шаблоны презентаций\images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«Тюльпаны для любимой мамы»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проект 8 мпрта\IMG_20200302_102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286004" cy="292895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E:\проект 8 мпрта\IMG_20200302_104708.jpg"/>
          <p:cNvPicPr/>
          <p:nvPr/>
        </p:nvPicPr>
        <p:blipFill>
          <a:blip r:embed="rId4" cstate="print"/>
          <a:srcRect r="18750"/>
          <a:stretch>
            <a:fillRect/>
          </a:stretch>
        </p:blipFill>
        <p:spPr bwMode="auto">
          <a:xfrm>
            <a:off x="3357554" y="2928934"/>
            <a:ext cx="2214578" cy="321471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E:\проект 8 мпрта\IMG_20200302_104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71612"/>
            <a:ext cx="2214578" cy="285752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шаблоны презентаций\images (6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Вернисаж «Тюльпаны для любимой мамочки»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Пользователь\Pictures\IMG_20200310_165100.jpg"/>
          <p:cNvPicPr>
            <a:picLocks noGrp="1"/>
          </p:cNvPicPr>
          <p:nvPr>
            <p:ph idx="1"/>
          </p:nvPr>
        </p:nvPicPr>
        <p:blipFill>
          <a:blip r:embed="rId3" cstate="print"/>
          <a:srcRect r="8646"/>
          <a:stretch>
            <a:fillRect/>
          </a:stretch>
        </p:blipFill>
        <p:spPr bwMode="auto">
          <a:xfrm>
            <a:off x="935806" y="785813"/>
            <a:ext cx="7129514" cy="578643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F:\шаблоны презентаций\images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Лепка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«Ветка  вербы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проект 8 мпрта\IMG_20200304_0947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1928826" cy="271464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E:\проект 8 мпрта\IMG_20200304_094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71612"/>
            <a:ext cx="2000264" cy="285752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E:\проект 8 мпрта\IMG_20200304_1018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357562"/>
            <a:ext cx="2571768" cy="300039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шаблоны презентаций\images (6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Утренник «Кот Леопольд и мыши поздравляют мам»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Песни: «Наступает праздник наших мам», «Мамочка мама»,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«Ласковая песенка», «Веснянка»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2714644" cy="211441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71678"/>
            <a:ext cx="2716809" cy="21867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00570"/>
            <a:ext cx="2714644" cy="214314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E:\проект 8 мпрта\IMG_48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72008"/>
            <a:ext cx="2714644" cy="207170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:\шаблоны презентаций\images (6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Танцы: «Сюрприз», «Поссорились - помирились», «Солнечные лучики»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357587" cy="251819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E:\проект 8 мпрта\IMG_48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3429024" cy="24288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E:\проект 8 мпрта\IMG_48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00504"/>
            <a:ext cx="3286148" cy="24288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E:\проект 8 мпрта\IMG_47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071546"/>
            <a:ext cx="3214710" cy="248285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шаблоны презентаций\images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Игры; «Лопни шар», «Собери мусор», «Рыбалка»,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Скомканая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газета», «Найди своего ребенка».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проект 8 мпрта\IMG_47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357454" cy="200026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E:\проект 8 мпрта\IMG_47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2500330" cy="19288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E:\проект 8 мпрта\IMG_48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000108"/>
            <a:ext cx="2357454" cy="19288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E:\проект 8 мпрта\IMG_48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643314"/>
            <a:ext cx="2428892" cy="182245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E:\проект 8 мпрта\IMG_48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571876"/>
            <a:ext cx="2600328" cy="191135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шаблоны презентаций\images (6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Герои на утреннике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E:\проект 8 мпрта\IMG_4769.JPG"/>
          <p:cNvPicPr/>
          <p:nvPr/>
        </p:nvPicPr>
        <p:blipFill>
          <a:blip r:embed="rId3" cstate="print"/>
          <a:srcRect l="14804"/>
          <a:stretch>
            <a:fillRect/>
          </a:stretch>
        </p:blipFill>
        <p:spPr bwMode="auto">
          <a:xfrm>
            <a:off x="857224" y="1714488"/>
            <a:ext cx="3000396" cy="257176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E:\проект 8 мпрта\IMG_4813.JPG"/>
          <p:cNvPicPr/>
          <p:nvPr/>
        </p:nvPicPr>
        <p:blipFill>
          <a:blip r:embed="rId4" cstate="print"/>
          <a:srcRect l="14681" t="12915" r="8033"/>
          <a:stretch>
            <a:fillRect/>
          </a:stretch>
        </p:blipFill>
        <p:spPr bwMode="auto">
          <a:xfrm>
            <a:off x="4857752" y="1643050"/>
            <a:ext cx="3071834" cy="264320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46" y="0"/>
            <a:ext cx="91911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познавательно - информационно - творческий,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краткосрочный (1 неделя).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дети старшей группы «А» «Улыбка»,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Быстрова М.В.,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Абдульманова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музыкальный руководитель: Авдеева Н.Б.,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46" y="0"/>
            <a:ext cx="919113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«8 Марта - праздник мам»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Быстрова М.В.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Абдульманова Т.В.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оспитатели  старшей группы «А» «Улыбка»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«Детский сад № 10»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Как-то дети поспорили между собой, чья мама лучше, красивее, чья работа важнее, и для решения этой проблемы мы решили создать этот проект.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не в достаточной степени имеют представление о роли мамы в их жизни, и чем она занята дома - ее обязанности дома, на работе. В ходе проекта решается задача – расширить знания детей о маме, ее увлечениях, обязанностях, ее профессии.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отношений между ребенком дошкольного возраста и матерью имеет большое значение для развития личности ребенка. Но, к сожалению, часто любовь к маме дети связывают только с материальными, а не духовными ценностями.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Мама – это человек, занимающий одно из главных мест в жизни. Никто не приходит в этот мир, не соприкасаясь с мамой, поэтому феномен матери всегда был, есть и будет актуальным. Воспитывать у детей любовь и уважение к матери и членам семьи, прививать детям чувство привязанности к маме, семье и дому – наша задача.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случайно, среди многочисленных праздников, отмечаемых в нашей стране, «8 Марта» занимает особое место. Это праздник, к которому никто не может остаться равнодушным.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Праздник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 Марта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служит, напоминаем необходимости уважительного отношения к труду матери в семье и обществе. И сколько бы хороших, добрых слов не было бы сказано мамам, сколько бы поводов для этого ни придумали, лишними они не будут. От матери дети получают ласку, нежность, доброту и чуткость к людям, а от отца – мужество, силу воли, умение бороться и побеждать. Только сочетание этих качеств формирует полноценную личность.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72476" cy="628654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 представлений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детей о возникновении праздника 8 Марта. формирование ценностного отношения к маме в процессе организации познавательной, творческой деятельности детей, осознанное понимание значимости матерей в жизни ребёнка, семьи, общества.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1.Углубить знания детей о роли мамы в их жизни, через поэзию,  живопись, музыку, художественную литературу.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Расширить знания детей о Женском дне, женских профессиях их значимости, для других людей.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Закрепить знания детей об отличительных особенностях своих мам, их профессии, увлечениях; сформировать интерес к особенностям личности мамы.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Развивать творческие способности детей в продуктивной и в музыкальной деятельности.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Учить детей составлять связный рассказ по сюжетным картинкам, последовательно и точно рассказывать по картине и по памяти, передавать свои впечатления, использовать в речи красочные, образные выражения.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Учить детей подбирать подходящие по смыслу определения, употреблять в своей речи поздравления; привлекать внимание детей к четкости и выразительности произнесения фраз.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Развивать эстетический вкус, умения что – то делать сделать своими руками, вызвать желание сделать для мамы приятное.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8. Воспитывать потребность радовать своих близких делами и заботливым отношением к ним, побуждать детей к добрым поступкам, помогать ей, беречь её.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Воспитывать любовь и уважение к маме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1.Обогащение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знаний детей о роли мамы в их жизни, через раскрытие образа матери в поэзии, в живописи, музыке, художественной литературе.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2.Осознание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детьми доброго, заботливого отношения к маме.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3.Осознание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детьми о необходимости быть милосердным и заботится о людях пожилого возраста.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творческих способностей детей в продуктивной и в музыкальной деятельности.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 для социально-нравственного развития.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 проводимые в группе: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Беседы: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«Семья», «Моя любимая мама», «Профессия моей мамы», «Мамино детство»,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 8 Марта – Международный женский день» , «Мамы разные важны, мамы всякие нужны»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Беседы с детьми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профессиях врача, парикмахера, учителя, продавца.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Ситуативные беседы: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«Если заболела мама», «Как я помогаю маме», «Почему я хочу быть похожей на маму», «Почему нужно помогать девочкам и защищать их».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Индивидуальные беседы: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«Кем работает моя мама»; «Что ты делаешь, когда огорчается мама?»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Составление рассказов: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«Здравствуй, мамочка моя!», «Мама, мамочка, мамуля! Больше всех тебя люблю я!» </a:t>
            </a:r>
          </a:p>
          <a:p>
            <a:pPr algn="ctr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Рассказ из личного опыта на тему: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«Моя мама».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шаблоны презентаций\images 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стихов, рассказов, сказок о женщинах, мамах, бабушках; отгадывание загадок, чтение и разучивание пословиц, поговорок о маме, бабушке.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разных женских профессиях.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Дидактические и настольные игры: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«Кому что нужно для работы?», «Сказки-загадки», «Украсим платье для мамы», «Сварим борщ и компот», «Назови ласково», «Скажи наоборот», «Как зовут твою маму», «Профессия мамы».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Пазлы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«Моя квартира», лото, домино «Одежда», «Посуда».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Строительные 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«Мебель для дома»,  «Построим дом для мамы»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«Моя семья», «Мамины помощники», «Бабушкины руки»,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«1,2,3,4,5 все умеем мы считать», «Как у нас семья большая»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«Помогаем маме»,  «Помощники»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254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«8 Марта - праздник мам»</vt:lpstr>
      <vt:lpstr>Тип проекта: познавательно - информационно - творческий,    Вид проекта: краткосрочный (1 неделя).   Участники проекта: дети старшей группы «А» «Улыбка»,  воспитатели: Быстрова М.В., Абдульманова Т.В.., музыкальный руководитель: Авдеева Н.Б.,  родители. </vt:lpstr>
      <vt:lpstr>Слайд 3</vt:lpstr>
      <vt:lpstr>Слайд 4</vt:lpstr>
      <vt:lpstr>Слайд 5</vt:lpstr>
      <vt:lpstr>Слайд 6</vt:lpstr>
      <vt:lpstr>Слайд 7</vt:lpstr>
      <vt:lpstr>Мероприятия проводимые в группе:</vt:lpstr>
      <vt:lpstr>Слайд 9</vt:lpstr>
      <vt:lpstr>Слайд 10</vt:lpstr>
      <vt:lpstr>Итоговые мероприятия:</vt:lpstr>
      <vt:lpstr>Фото отчет Подарки для мам. </vt:lpstr>
      <vt:lpstr>Рисование «Тюльпаны для любимой мамы»</vt:lpstr>
      <vt:lpstr>Вернисаж «Тюльпаны для любимой мамочки»</vt:lpstr>
      <vt:lpstr> Лепка «Ветка  вербы»</vt:lpstr>
      <vt:lpstr>Утренник «Кот Леопольд и мыши поздравляют мам» Песни: «Наступает праздник наших мам», «Мамочка мама»,  «Ласковая песенка», «Веснянка»</vt:lpstr>
      <vt:lpstr>Танцы: «Сюрприз», «Поссорились - помирились», «Солнечные лучики»</vt:lpstr>
      <vt:lpstr>Игры; «Лопни шар», «Собери мусор», «Рыбалка», «Скомканая газета», «Найди своего ребенка».</vt:lpstr>
      <vt:lpstr>Герои на утреннике</vt:lpstr>
      <vt:lpstr>Проект «8 Марта - праздник мам»</vt:lpstr>
    </vt:vector>
  </TitlesOfParts>
  <Company>RusAk Warez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«8 Марта - праздник мам»</dc:title>
  <dc:creator>NON</dc:creator>
  <cp:lastModifiedBy>Пользователь</cp:lastModifiedBy>
  <cp:revision>33</cp:revision>
  <dcterms:created xsi:type="dcterms:W3CDTF">2020-03-10T02:49:23Z</dcterms:created>
  <dcterms:modified xsi:type="dcterms:W3CDTF">2020-11-17T12:37:03Z</dcterms:modified>
</cp:coreProperties>
</file>